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22.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4.xml" ContentType="application/vnd.openxmlformats-officedocument.presentationml.notesSlide+xml"/>
  <Override PartName="/ppt/ink/ink6.xml" ContentType="application/inkml+xml"/>
  <Override PartName="/ppt/ink/ink7.xml" ContentType="application/inkml+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rawing4.xml" ContentType="application/vnd.ms-office.drawingml.diagramDrawing+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9" r:id="rId3"/>
  </p:sldMasterIdLst>
  <p:notesMasterIdLst>
    <p:notesMasterId r:id="rId120"/>
  </p:notesMasterIdLst>
  <p:sldIdLst>
    <p:sldId id="256" r:id="rId4"/>
    <p:sldId id="323" r:id="rId5"/>
    <p:sldId id="257" r:id="rId6"/>
    <p:sldId id="265" r:id="rId7"/>
    <p:sldId id="258" r:id="rId8"/>
    <p:sldId id="259" r:id="rId9"/>
    <p:sldId id="260" r:id="rId10"/>
    <p:sldId id="261" r:id="rId11"/>
    <p:sldId id="288" r:id="rId12"/>
    <p:sldId id="289" r:id="rId13"/>
    <p:sldId id="290" r:id="rId14"/>
    <p:sldId id="291" r:id="rId15"/>
    <p:sldId id="292" r:id="rId16"/>
    <p:sldId id="269" r:id="rId17"/>
    <p:sldId id="296" r:id="rId18"/>
    <p:sldId id="294" r:id="rId19"/>
    <p:sldId id="264" r:id="rId20"/>
    <p:sldId id="270" r:id="rId21"/>
    <p:sldId id="271" r:id="rId22"/>
    <p:sldId id="297" r:id="rId23"/>
    <p:sldId id="298" r:id="rId24"/>
    <p:sldId id="299" r:id="rId25"/>
    <p:sldId id="348" r:id="rId26"/>
    <p:sldId id="301" r:id="rId27"/>
    <p:sldId id="300" r:id="rId28"/>
    <p:sldId id="302" r:id="rId29"/>
    <p:sldId id="349" r:id="rId30"/>
    <p:sldId id="350" r:id="rId31"/>
    <p:sldId id="351" r:id="rId32"/>
    <p:sldId id="354" r:id="rId33"/>
    <p:sldId id="352" r:id="rId34"/>
    <p:sldId id="353" r:id="rId35"/>
    <p:sldId id="355" r:id="rId36"/>
    <p:sldId id="356" r:id="rId37"/>
    <p:sldId id="273" r:id="rId38"/>
    <p:sldId id="272" r:id="rId39"/>
    <p:sldId id="303" r:id="rId40"/>
    <p:sldId id="274" r:id="rId41"/>
    <p:sldId id="275" r:id="rId42"/>
    <p:sldId id="357" r:id="rId43"/>
    <p:sldId id="358" r:id="rId44"/>
    <p:sldId id="276" r:id="rId45"/>
    <p:sldId id="277" r:id="rId46"/>
    <p:sldId id="304" r:id="rId47"/>
    <p:sldId id="359" r:id="rId48"/>
    <p:sldId id="360" r:id="rId49"/>
    <p:sldId id="361" r:id="rId50"/>
    <p:sldId id="305" r:id="rId51"/>
    <p:sldId id="362" r:id="rId52"/>
    <p:sldId id="343" r:id="rId53"/>
    <p:sldId id="307" r:id="rId54"/>
    <p:sldId id="306" r:id="rId55"/>
    <p:sldId id="308" r:id="rId56"/>
    <p:sldId id="363" r:id="rId57"/>
    <p:sldId id="365" r:id="rId58"/>
    <p:sldId id="364" r:id="rId59"/>
    <p:sldId id="278" r:id="rId60"/>
    <p:sldId id="279" r:id="rId61"/>
    <p:sldId id="344" r:id="rId62"/>
    <p:sldId id="280" r:id="rId63"/>
    <p:sldId id="310" r:id="rId64"/>
    <p:sldId id="366" r:id="rId65"/>
    <p:sldId id="309" r:id="rId66"/>
    <p:sldId id="281" r:id="rId67"/>
    <p:sldId id="345" r:id="rId68"/>
    <p:sldId id="346" r:id="rId69"/>
    <p:sldId id="347" r:id="rId70"/>
    <p:sldId id="282" r:id="rId71"/>
    <p:sldId id="283" r:id="rId72"/>
    <p:sldId id="311" r:id="rId73"/>
    <p:sldId id="313" r:id="rId74"/>
    <p:sldId id="324" r:id="rId75"/>
    <p:sldId id="312" r:id="rId76"/>
    <p:sldId id="314" r:id="rId77"/>
    <p:sldId id="284" r:id="rId78"/>
    <p:sldId id="285" r:id="rId79"/>
    <p:sldId id="286" r:id="rId80"/>
    <p:sldId id="367" r:id="rId81"/>
    <p:sldId id="315" r:id="rId82"/>
    <p:sldId id="316" r:id="rId83"/>
    <p:sldId id="317" r:id="rId84"/>
    <p:sldId id="318" r:id="rId85"/>
    <p:sldId id="319" r:id="rId86"/>
    <p:sldId id="320" r:id="rId87"/>
    <p:sldId id="321" r:id="rId88"/>
    <p:sldId id="322" r:id="rId89"/>
    <p:sldId id="287" r:id="rId90"/>
    <p:sldId id="326" r:id="rId91"/>
    <p:sldId id="325" r:id="rId92"/>
    <p:sldId id="337" r:id="rId93"/>
    <p:sldId id="336" r:id="rId94"/>
    <p:sldId id="335" r:id="rId95"/>
    <p:sldId id="375" r:id="rId96"/>
    <p:sldId id="376" r:id="rId97"/>
    <p:sldId id="338" r:id="rId98"/>
    <p:sldId id="339" r:id="rId99"/>
    <p:sldId id="370" r:id="rId100"/>
    <p:sldId id="372" r:id="rId101"/>
    <p:sldId id="374" r:id="rId102"/>
    <p:sldId id="371" r:id="rId103"/>
    <p:sldId id="373" r:id="rId104"/>
    <p:sldId id="328" r:id="rId105"/>
    <p:sldId id="333" r:id="rId106"/>
    <p:sldId id="378" r:id="rId107"/>
    <p:sldId id="379" r:id="rId108"/>
    <p:sldId id="329" r:id="rId109"/>
    <p:sldId id="377" r:id="rId110"/>
    <p:sldId id="330" r:id="rId111"/>
    <p:sldId id="331" r:id="rId112"/>
    <p:sldId id="332" r:id="rId113"/>
    <p:sldId id="340" r:id="rId114"/>
    <p:sldId id="380" r:id="rId115"/>
    <p:sldId id="369" r:id="rId116"/>
    <p:sldId id="341" r:id="rId117"/>
    <p:sldId id="381" r:id="rId118"/>
    <p:sldId id="342" r:id="rId1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A2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56" autoAdjust="0"/>
    <p:restoredTop sz="94660"/>
  </p:normalViewPr>
  <p:slideViewPr>
    <p:cSldViewPr snapToGrid="0">
      <p:cViewPr varScale="1">
        <p:scale>
          <a:sx n="111" d="100"/>
          <a:sy n="111" d="100"/>
        </p:scale>
        <p:origin x="39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theme" Target="theme/theme1.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tableStyles" Target="tableStyles.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notesMaster" Target="notesMasters/notesMaster1.xml"/><Relationship Id="rId125" Type="http://schemas.openxmlformats.org/officeDocument/2006/relationships/customXml" Target="../customXml/item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customXml" Target="../customXml/item2.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presProps" Target="presProps.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customXml" Target="../customXml/item3.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s>
</file>

<file path=ppt/diagrams/_rels/data5.xml.rels><?xml version="1.0" encoding="UTF-8" standalone="yes"?>
<Relationships xmlns="http://schemas.openxmlformats.org/package/2006/relationships"><Relationship Id="rId2" Type="http://schemas.microsoft.com/office/2007/relationships/hdphoto" Target="../media/hdphoto37.wdp"/><Relationship Id="rId1" Type="http://schemas.openxmlformats.org/officeDocument/2006/relationships/image" Target="../media/image65.png"/></Relationships>
</file>

<file path=ppt/diagrams/_rels/data6.xml.rels><?xml version="1.0" encoding="UTF-8" standalone="yes"?>
<Relationships xmlns="http://schemas.openxmlformats.org/package/2006/relationships"><Relationship Id="rId2" Type="http://schemas.microsoft.com/office/2007/relationships/hdphoto" Target="../media/hdphoto37.wdp"/><Relationship Id="rId1" Type="http://schemas.openxmlformats.org/officeDocument/2006/relationships/image" Target="../media/image65.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3CE010-5932-4061-AB5B-9B7424EC7163}" type="doc">
      <dgm:prSet loTypeId="urn:microsoft.com/office/officeart/2005/8/layout/default" loCatId="list" qsTypeId="urn:microsoft.com/office/officeart/2005/8/quickstyle/simple4" qsCatId="simple" csTypeId="urn:microsoft.com/office/officeart/2005/8/colors/colorful5" csCatId="colorful" phldr="1"/>
      <dgm:spPr/>
      <dgm:t>
        <a:bodyPr/>
        <a:lstStyle/>
        <a:p>
          <a:endParaRPr lang="en-US"/>
        </a:p>
      </dgm:t>
    </dgm:pt>
    <dgm:pt modelId="{3A2FA479-EE74-4A2C-BB99-CA182444D5A2}">
      <dgm:prSet/>
      <dgm:spPr/>
      <dgm:t>
        <a:bodyPr/>
        <a:lstStyle/>
        <a:p>
          <a:r>
            <a:rPr lang="en-US" dirty="0">
              <a:effectLst>
                <a:outerShdw blurRad="38100" dist="38100" dir="2700000" algn="tl">
                  <a:srgbClr val="000000">
                    <a:alpha val="43137"/>
                  </a:srgbClr>
                </a:outerShdw>
              </a:effectLst>
            </a:rPr>
            <a:t>Attributes are finalized if required</a:t>
          </a:r>
        </a:p>
      </dgm:t>
    </dgm:pt>
    <dgm:pt modelId="{25FA4995-95E1-4591-86F6-B093C2F97479}" type="parTrans" cxnId="{4529D0C7-C43E-42FA-8B0D-71268EF5362D}">
      <dgm:prSet/>
      <dgm:spPr/>
      <dgm:t>
        <a:bodyPr/>
        <a:lstStyle/>
        <a:p>
          <a:endParaRPr lang="en-US"/>
        </a:p>
      </dgm:t>
    </dgm:pt>
    <dgm:pt modelId="{8035D25F-81CF-4826-8B33-426E881A8572}" type="sibTrans" cxnId="{4529D0C7-C43E-42FA-8B0D-71268EF5362D}">
      <dgm:prSet/>
      <dgm:spPr/>
      <dgm:t>
        <a:bodyPr/>
        <a:lstStyle/>
        <a:p>
          <a:endParaRPr lang="en-US"/>
        </a:p>
      </dgm:t>
    </dgm:pt>
    <dgm:pt modelId="{40FA9382-F02B-4E0E-ABDF-05A17FC1D817}">
      <dgm:prSet/>
      <dgm:spPr/>
      <dgm:t>
        <a:bodyPr/>
        <a:lstStyle/>
        <a:p>
          <a:r>
            <a:rPr lang="en-US" dirty="0">
              <a:effectLst>
                <a:outerShdw blurRad="38100" dist="38100" dir="2700000" algn="tl">
                  <a:srgbClr val="000000">
                    <a:alpha val="43137"/>
                  </a:srgbClr>
                </a:outerShdw>
              </a:effectLst>
            </a:rPr>
            <a:t>Specialist teams are created and deployed to the field</a:t>
          </a:r>
        </a:p>
      </dgm:t>
    </dgm:pt>
    <dgm:pt modelId="{5DD4F99B-6EC5-4221-BE34-45460386EE85}" type="parTrans" cxnId="{03DB4D5B-F004-42B6-898C-DB3E79D60578}">
      <dgm:prSet/>
      <dgm:spPr/>
      <dgm:t>
        <a:bodyPr/>
        <a:lstStyle/>
        <a:p>
          <a:endParaRPr lang="en-US"/>
        </a:p>
      </dgm:t>
    </dgm:pt>
    <dgm:pt modelId="{C032A80A-6352-4810-831D-E97C5AC94131}" type="sibTrans" cxnId="{03DB4D5B-F004-42B6-898C-DB3E79D60578}">
      <dgm:prSet/>
      <dgm:spPr/>
      <dgm:t>
        <a:bodyPr/>
        <a:lstStyle/>
        <a:p>
          <a:endParaRPr lang="en-US"/>
        </a:p>
      </dgm:t>
    </dgm:pt>
    <dgm:pt modelId="{81390502-1A60-4079-A60A-EA5F2CB4E0DD}">
      <dgm:prSet/>
      <dgm:spPr/>
      <dgm:t>
        <a:bodyPr/>
        <a:lstStyle/>
        <a:p>
          <a:r>
            <a:rPr lang="en-US" dirty="0">
              <a:effectLst>
                <a:outerShdw blurRad="38100" dist="38100" dir="2700000" algn="tl">
                  <a:srgbClr val="000000">
                    <a:alpha val="43137"/>
                  </a:srgbClr>
                </a:outerShdw>
              </a:effectLst>
            </a:rPr>
            <a:t>8d6 Dice (resources) are allocated and sent into the field with teams. </a:t>
          </a:r>
        </a:p>
      </dgm:t>
    </dgm:pt>
    <dgm:pt modelId="{7495A469-98E2-4618-B073-3FC847B7E23D}" type="parTrans" cxnId="{AB156107-7D96-47F4-A3CC-4CAB50AB5103}">
      <dgm:prSet/>
      <dgm:spPr/>
      <dgm:t>
        <a:bodyPr/>
        <a:lstStyle/>
        <a:p>
          <a:endParaRPr lang="en-US"/>
        </a:p>
      </dgm:t>
    </dgm:pt>
    <dgm:pt modelId="{BEF3D359-6B1A-4264-AA90-5D0F699F288E}" type="sibTrans" cxnId="{AB156107-7D96-47F4-A3CC-4CAB50AB5103}">
      <dgm:prSet/>
      <dgm:spPr/>
      <dgm:t>
        <a:bodyPr/>
        <a:lstStyle/>
        <a:p>
          <a:endParaRPr lang="en-US"/>
        </a:p>
      </dgm:t>
    </dgm:pt>
    <dgm:pt modelId="{C90C214C-3F0A-435F-A320-1C840D85E9B1}" type="pres">
      <dgm:prSet presAssocID="{833CE010-5932-4061-AB5B-9B7424EC7163}" presName="diagram" presStyleCnt="0">
        <dgm:presLayoutVars>
          <dgm:dir/>
          <dgm:resizeHandles val="exact"/>
        </dgm:presLayoutVars>
      </dgm:prSet>
      <dgm:spPr/>
    </dgm:pt>
    <dgm:pt modelId="{94F8C81A-D66E-47F3-B202-BDF83E429063}" type="pres">
      <dgm:prSet presAssocID="{3A2FA479-EE74-4A2C-BB99-CA182444D5A2}" presName="node" presStyleLbl="node1" presStyleIdx="0" presStyleCnt="3">
        <dgm:presLayoutVars>
          <dgm:bulletEnabled val="1"/>
        </dgm:presLayoutVars>
      </dgm:prSet>
      <dgm:spPr/>
    </dgm:pt>
    <dgm:pt modelId="{31EDC59E-E70B-4100-96D7-0B75021EC751}" type="pres">
      <dgm:prSet presAssocID="{8035D25F-81CF-4826-8B33-426E881A8572}" presName="sibTrans" presStyleCnt="0"/>
      <dgm:spPr/>
    </dgm:pt>
    <dgm:pt modelId="{472DE7EE-E15C-4344-942D-5B1493128719}" type="pres">
      <dgm:prSet presAssocID="{40FA9382-F02B-4E0E-ABDF-05A17FC1D817}" presName="node" presStyleLbl="node1" presStyleIdx="1" presStyleCnt="3">
        <dgm:presLayoutVars>
          <dgm:bulletEnabled val="1"/>
        </dgm:presLayoutVars>
      </dgm:prSet>
      <dgm:spPr/>
    </dgm:pt>
    <dgm:pt modelId="{D64C4722-CF5D-4649-80A1-E698037DFAD6}" type="pres">
      <dgm:prSet presAssocID="{C032A80A-6352-4810-831D-E97C5AC94131}" presName="sibTrans" presStyleCnt="0"/>
      <dgm:spPr/>
    </dgm:pt>
    <dgm:pt modelId="{C931C32F-4324-4AF5-BC8F-8119D3F15D0C}" type="pres">
      <dgm:prSet presAssocID="{81390502-1A60-4079-A60A-EA5F2CB4E0DD}" presName="node" presStyleLbl="node1" presStyleIdx="2" presStyleCnt="3">
        <dgm:presLayoutVars>
          <dgm:bulletEnabled val="1"/>
        </dgm:presLayoutVars>
      </dgm:prSet>
      <dgm:spPr/>
    </dgm:pt>
  </dgm:ptLst>
  <dgm:cxnLst>
    <dgm:cxn modelId="{697C1102-24F7-4726-ADB7-592557AEC24A}" type="presOf" srcId="{833CE010-5932-4061-AB5B-9B7424EC7163}" destId="{C90C214C-3F0A-435F-A320-1C840D85E9B1}" srcOrd="0" destOrd="0" presId="urn:microsoft.com/office/officeart/2005/8/layout/default"/>
    <dgm:cxn modelId="{AB156107-7D96-47F4-A3CC-4CAB50AB5103}" srcId="{833CE010-5932-4061-AB5B-9B7424EC7163}" destId="{81390502-1A60-4079-A60A-EA5F2CB4E0DD}" srcOrd="2" destOrd="0" parTransId="{7495A469-98E2-4618-B073-3FC847B7E23D}" sibTransId="{BEF3D359-6B1A-4264-AA90-5D0F699F288E}"/>
    <dgm:cxn modelId="{03DB4D5B-F004-42B6-898C-DB3E79D60578}" srcId="{833CE010-5932-4061-AB5B-9B7424EC7163}" destId="{40FA9382-F02B-4E0E-ABDF-05A17FC1D817}" srcOrd="1" destOrd="0" parTransId="{5DD4F99B-6EC5-4221-BE34-45460386EE85}" sibTransId="{C032A80A-6352-4810-831D-E97C5AC94131}"/>
    <dgm:cxn modelId="{2F503046-A3B3-45DA-9B55-CDA3A18813AD}" type="presOf" srcId="{40FA9382-F02B-4E0E-ABDF-05A17FC1D817}" destId="{472DE7EE-E15C-4344-942D-5B1493128719}" srcOrd="0" destOrd="0" presId="urn:microsoft.com/office/officeart/2005/8/layout/default"/>
    <dgm:cxn modelId="{AA07549D-7A44-497C-ADDB-B67AF6F594B4}" type="presOf" srcId="{3A2FA479-EE74-4A2C-BB99-CA182444D5A2}" destId="{94F8C81A-D66E-47F3-B202-BDF83E429063}" srcOrd="0" destOrd="0" presId="urn:microsoft.com/office/officeart/2005/8/layout/default"/>
    <dgm:cxn modelId="{4529D0C7-C43E-42FA-8B0D-71268EF5362D}" srcId="{833CE010-5932-4061-AB5B-9B7424EC7163}" destId="{3A2FA479-EE74-4A2C-BB99-CA182444D5A2}" srcOrd="0" destOrd="0" parTransId="{25FA4995-95E1-4591-86F6-B093C2F97479}" sibTransId="{8035D25F-81CF-4826-8B33-426E881A8572}"/>
    <dgm:cxn modelId="{E4F97CEF-4FFA-4C98-A65A-5A5E644D20EC}" type="presOf" srcId="{81390502-1A60-4079-A60A-EA5F2CB4E0DD}" destId="{C931C32F-4324-4AF5-BC8F-8119D3F15D0C}" srcOrd="0" destOrd="0" presId="urn:microsoft.com/office/officeart/2005/8/layout/default"/>
    <dgm:cxn modelId="{17BE0AE2-2CA5-48FD-A0D0-EEEFAB5114F3}" type="presParOf" srcId="{C90C214C-3F0A-435F-A320-1C840D85E9B1}" destId="{94F8C81A-D66E-47F3-B202-BDF83E429063}" srcOrd="0" destOrd="0" presId="urn:microsoft.com/office/officeart/2005/8/layout/default"/>
    <dgm:cxn modelId="{295A5A78-56D4-4AB1-B992-991F26415E86}" type="presParOf" srcId="{C90C214C-3F0A-435F-A320-1C840D85E9B1}" destId="{31EDC59E-E70B-4100-96D7-0B75021EC751}" srcOrd="1" destOrd="0" presId="urn:microsoft.com/office/officeart/2005/8/layout/default"/>
    <dgm:cxn modelId="{9BC409EE-42D5-48D7-96C4-ADD79D592C1B}" type="presParOf" srcId="{C90C214C-3F0A-435F-A320-1C840D85E9B1}" destId="{472DE7EE-E15C-4344-942D-5B1493128719}" srcOrd="2" destOrd="0" presId="urn:microsoft.com/office/officeart/2005/8/layout/default"/>
    <dgm:cxn modelId="{EB35EBE2-63C6-44CC-A440-517CF9772061}" type="presParOf" srcId="{C90C214C-3F0A-435F-A320-1C840D85E9B1}" destId="{D64C4722-CF5D-4649-80A1-E698037DFAD6}" srcOrd="3" destOrd="0" presId="urn:microsoft.com/office/officeart/2005/8/layout/default"/>
    <dgm:cxn modelId="{08331C14-7639-4C00-9C20-EB4542570CF1}" type="presParOf" srcId="{C90C214C-3F0A-435F-A320-1C840D85E9B1}" destId="{C931C32F-4324-4AF5-BC8F-8119D3F15D0C}"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5262FA-9FA1-4486-8B52-2C4EF8BB8E0F}" type="doc">
      <dgm:prSet loTypeId="urn:microsoft.com/office/officeart/2005/8/layout/chevron2" loCatId="process" qsTypeId="urn:microsoft.com/office/officeart/2005/8/quickstyle/simple4" qsCatId="simple" csTypeId="urn:microsoft.com/office/officeart/2005/8/colors/colorful5" csCatId="colorful" phldr="1"/>
      <dgm:spPr/>
      <dgm:t>
        <a:bodyPr/>
        <a:lstStyle/>
        <a:p>
          <a:endParaRPr lang="en-US"/>
        </a:p>
      </dgm:t>
    </dgm:pt>
    <dgm:pt modelId="{D2C3ADC7-CF60-4732-B037-94668FDD1728}">
      <dgm:prSet/>
      <dgm:spPr/>
      <dgm:t>
        <a:bodyPr/>
        <a:lstStyle/>
        <a:p>
          <a:r>
            <a:rPr lang="en-US" dirty="0">
              <a:effectLst>
                <a:outerShdw blurRad="38100" dist="38100" dir="2700000" algn="tl">
                  <a:srgbClr val="000000">
                    <a:alpha val="43137"/>
                  </a:srgbClr>
                </a:outerShdw>
              </a:effectLst>
            </a:rPr>
            <a:t>Recall</a:t>
          </a:r>
        </a:p>
      </dgm:t>
    </dgm:pt>
    <dgm:pt modelId="{BBC0248D-685F-4E55-B48B-5FAB5F6A1271}" type="parTrans" cxnId="{578A4721-677F-4D1F-9AA2-933892AA215C}">
      <dgm:prSet/>
      <dgm:spPr/>
      <dgm:t>
        <a:bodyPr/>
        <a:lstStyle/>
        <a:p>
          <a:endParaRPr lang="en-US"/>
        </a:p>
      </dgm:t>
    </dgm:pt>
    <dgm:pt modelId="{F7BAA226-D40D-446B-A6AE-3012708FE50C}" type="sibTrans" cxnId="{578A4721-677F-4D1F-9AA2-933892AA215C}">
      <dgm:prSet/>
      <dgm:spPr/>
      <dgm:t>
        <a:bodyPr/>
        <a:lstStyle/>
        <a:p>
          <a:endParaRPr lang="en-US"/>
        </a:p>
      </dgm:t>
    </dgm:pt>
    <dgm:pt modelId="{72B79D2A-DEA3-4174-9344-4D8F983399DC}">
      <dgm:prSet/>
      <dgm:spPr/>
      <dgm:t>
        <a:bodyPr/>
        <a:lstStyle/>
        <a:p>
          <a:r>
            <a:rPr lang="en-US" dirty="0">
              <a:effectLst>
                <a:outerShdw blurRad="38100" dist="38100" dir="2700000" algn="tl">
                  <a:srgbClr val="000000">
                    <a:alpha val="43137"/>
                  </a:srgbClr>
                </a:outerShdw>
              </a:effectLst>
            </a:rPr>
            <a:t>What were your actions? What were your team’s actions? The class actions?</a:t>
          </a:r>
        </a:p>
      </dgm:t>
    </dgm:pt>
    <dgm:pt modelId="{E9D4E52A-3579-4A7B-BA57-3AC404626AE3}" type="parTrans" cxnId="{A5964212-142A-41AC-A163-7B0D90C3EF3B}">
      <dgm:prSet/>
      <dgm:spPr/>
      <dgm:t>
        <a:bodyPr/>
        <a:lstStyle/>
        <a:p>
          <a:endParaRPr lang="en-US"/>
        </a:p>
      </dgm:t>
    </dgm:pt>
    <dgm:pt modelId="{0322C1B1-B0EB-467A-B58A-F12B08EA0247}" type="sibTrans" cxnId="{A5964212-142A-41AC-A163-7B0D90C3EF3B}">
      <dgm:prSet/>
      <dgm:spPr/>
      <dgm:t>
        <a:bodyPr/>
        <a:lstStyle/>
        <a:p>
          <a:endParaRPr lang="en-US"/>
        </a:p>
      </dgm:t>
    </dgm:pt>
    <dgm:pt modelId="{AB327905-A1E2-49D0-8FD0-A79A96A66F2B}">
      <dgm:prSet/>
      <dgm:spPr/>
      <dgm:t>
        <a:bodyPr/>
        <a:lstStyle/>
        <a:p>
          <a:r>
            <a:rPr lang="en-US" dirty="0">
              <a:effectLst>
                <a:outerShdw blurRad="38100" dist="38100" dir="2700000" algn="tl">
                  <a:srgbClr val="000000">
                    <a:alpha val="43137"/>
                  </a:srgbClr>
                </a:outerShdw>
              </a:effectLst>
            </a:rPr>
            <a:t>Compare</a:t>
          </a:r>
        </a:p>
      </dgm:t>
    </dgm:pt>
    <dgm:pt modelId="{5E931C30-EE37-4A1C-AD7F-71256F45EF6F}" type="parTrans" cxnId="{E53B623F-2BDC-4552-BE73-977DB0D5844C}">
      <dgm:prSet/>
      <dgm:spPr/>
      <dgm:t>
        <a:bodyPr/>
        <a:lstStyle/>
        <a:p>
          <a:endParaRPr lang="en-US"/>
        </a:p>
      </dgm:t>
    </dgm:pt>
    <dgm:pt modelId="{36DA0FD5-98BA-47F8-8886-8E77D36A8E11}" type="sibTrans" cxnId="{E53B623F-2BDC-4552-BE73-977DB0D5844C}">
      <dgm:prSet/>
      <dgm:spPr/>
      <dgm:t>
        <a:bodyPr/>
        <a:lstStyle/>
        <a:p>
          <a:endParaRPr lang="en-US"/>
        </a:p>
      </dgm:t>
    </dgm:pt>
    <dgm:pt modelId="{9CB2017F-30B3-4EAA-945E-1A921664863D}">
      <dgm:prSet/>
      <dgm:spPr/>
      <dgm:t>
        <a:bodyPr/>
        <a:lstStyle/>
        <a:p>
          <a:r>
            <a:rPr lang="en-US" dirty="0">
              <a:effectLst>
                <a:outerShdw blurRad="38100" dist="38100" dir="2700000" algn="tl">
                  <a:srgbClr val="000000">
                    <a:alpha val="43137"/>
                  </a:srgbClr>
                </a:outerShdw>
              </a:effectLst>
            </a:rPr>
            <a:t>What were you trying to accomplish and what was the actual outcome? </a:t>
          </a:r>
        </a:p>
      </dgm:t>
    </dgm:pt>
    <dgm:pt modelId="{51D1273A-AC66-4B39-AEF5-1668AD5A066F}" type="parTrans" cxnId="{23C6A120-1E03-4584-94E7-0308F5DFEC74}">
      <dgm:prSet/>
      <dgm:spPr/>
      <dgm:t>
        <a:bodyPr/>
        <a:lstStyle/>
        <a:p>
          <a:endParaRPr lang="en-US"/>
        </a:p>
      </dgm:t>
    </dgm:pt>
    <dgm:pt modelId="{7F8BFA8B-9038-4297-8AF2-E7492F72FA17}" type="sibTrans" cxnId="{23C6A120-1E03-4584-94E7-0308F5DFEC74}">
      <dgm:prSet/>
      <dgm:spPr/>
      <dgm:t>
        <a:bodyPr/>
        <a:lstStyle/>
        <a:p>
          <a:endParaRPr lang="en-US"/>
        </a:p>
      </dgm:t>
    </dgm:pt>
    <dgm:pt modelId="{45889BC4-775D-414A-9C92-7CE315BC2BA1}">
      <dgm:prSet/>
      <dgm:spPr/>
      <dgm:t>
        <a:bodyPr/>
        <a:lstStyle/>
        <a:p>
          <a:r>
            <a:rPr lang="en-US" dirty="0">
              <a:effectLst>
                <a:outerShdw blurRad="38100" dist="38100" dir="2700000" algn="tl">
                  <a:srgbClr val="000000">
                    <a:alpha val="43137"/>
                  </a:srgbClr>
                </a:outerShdw>
              </a:effectLst>
            </a:rPr>
            <a:t>Contrast</a:t>
          </a:r>
        </a:p>
      </dgm:t>
    </dgm:pt>
    <dgm:pt modelId="{53BE737A-0363-4A98-95C7-D45A5F991FF4}" type="parTrans" cxnId="{48E992C8-A7BE-4DFA-BA95-84B4E5A76DF9}">
      <dgm:prSet/>
      <dgm:spPr/>
      <dgm:t>
        <a:bodyPr/>
        <a:lstStyle/>
        <a:p>
          <a:endParaRPr lang="en-US"/>
        </a:p>
      </dgm:t>
    </dgm:pt>
    <dgm:pt modelId="{23AEEED4-CAF0-405D-A2D6-E6ECF2F796AD}" type="sibTrans" cxnId="{48E992C8-A7BE-4DFA-BA95-84B4E5A76DF9}">
      <dgm:prSet/>
      <dgm:spPr/>
      <dgm:t>
        <a:bodyPr/>
        <a:lstStyle/>
        <a:p>
          <a:endParaRPr lang="en-US"/>
        </a:p>
      </dgm:t>
    </dgm:pt>
    <dgm:pt modelId="{C041A874-9542-40E8-BD50-0FDABF0DC461}">
      <dgm:prSet/>
      <dgm:spPr/>
      <dgm:t>
        <a:bodyPr/>
        <a:lstStyle/>
        <a:p>
          <a:r>
            <a:rPr lang="en-US" dirty="0">
              <a:effectLst>
                <a:outerShdw blurRad="38100" dist="38100" dir="2700000" algn="tl">
                  <a:srgbClr val="000000">
                    <a:alpha val="43137"/>
                  </a:srgbClr>
                </a:outerShdw>
              </a:effectLst>
            </a:rPr>
            <a:t>Were resources and team members deployed efficiently/effectively? Were the teams/class well organized?</a:t>
          </a:r>
        </a:p>
      </dgm:t>
    </dgm:pt>
    <dgm:pt modelId="{9B766AA9-771A-4145-8F6E-C7AC618F3B75}" type="parTrans" cxnId="{CA8C5422-777A-4FBD-951D-E0FB56162261}">
      <dgm:prSet/>
      <dgm:spPr/>
      <dgm:t>
        <a:bodyPr/>
        <a:lstStyle/>
        <a:p>
          <a:endParaRPr lang="en-US"/>
        </a:p>
      </dgm:t>
    </dgm:pt>
    <dgm:pt modelId="{E66CAA27-9466-4619-B4C9-B6362E1D61FF}" type="sibTrans" cxnId="{CA8C5422-777A-4FBD-951D-E0FB56162261}">
      <dgm:prSet/>
      <dgm:spPr/>
      <dgm:t>
        <a:bodyPr/>
        <a:lstStyle/>
        <a:p>
          <a:endParaRPr lang="en-US"/>
        </a:p>
      </dgm:t>
    </dgm:pt>
    <dgm:pt modelId="{418084FD-1D03-4CC5-8F98-3DD70046BCBB}">
      <dgm:prSet/>
      <dgm:spPr/>
      <dgm:t>
        <a:bodyPr/>
        <a:lstStyle/>
        <a:p>
          <a:r>
            <a:rPr lang="en-US" dirty="0">
              <a:effectLst>
                <a:outerShdw blurRad="38100" dist="38100" dir="2700000" algn="tl">
                  <a:srgbClr val="000000">
                    <a:alpha val="43137"/>
                  </a:srgbClr>
                </a:outerShdw>
              </a:effectLst>
            </a:rPr>
            <a:t>Change</a:t>
          </a:r>
        </a:p>
      </dgm:t>
    </dgm:pt>
    <dgm:pt modelId="{FB16EC4B-06CB-4B0E-B28A-69FC0769AE83}" type="parTrans" cxnId="{3F9B0944-C9C1-4FA9-86A5-9450A8127278}">
      <dgm:prSet/>
      <dgm:spPr/>
      <dgm:t>
        <a:bodyPr/>
        <a:lstStyle/>
        <a:p>
          <a:endParaRPr lang="en-US"/>
        </a:p>
      </dgm:t>
    </dgm:pt>
    <dgm:pt modelId="{B8EE712F-55CC-422C-9796-DEBE973D4790}" type="sibTrans" cxnId="{3F9B0944-C9C1-4FA9-86A5-9450A8127278}">
      <dgm:prSet/>
      <dgm:spPr/>
      <dgm:t>
        <a:bodyPr/>
        <a:lstStyle/>
        <a:p>
          <a:endParaRPr lang="en-US"/>
        </a:p>
      </dgm:t>
    </dgm:pt>
    <dgm:pt modelId="{7DD3406F-EC4C-4E16-8837-4F854F76A484}">
      <dgm:prSet/>
      <dgm:spPr/>
      <dgm:t>
        <a:bodyPr/>
        <a:lstStyle/>
        <a:p>
          <a:r>
            <a:rPr lang="en-US" dirty="0">
              <a:effectLst>
                <a:outerShdw blurRad="38100" dist="38100" dir="2700000" algn="tl">
                  <a:srgbClr val="000000">
                    <a:alpha val="43137"/>
                  </a:srgbClr>
                </a:outerShdw>
              </a:effectLst>
            </a:rPr>
            <a:t>How could a change in </a:t>
          </a:r>
          <a:r>
            <a:rPr lang="en-US" dirty="0">
              <a:solidFill>
                <a:srgbClr val="FF0000"/>
              </a:solidFill>
              <a:effectLst>
                <a:outerShdw blurRad="38100" dist="38100" dir="2700000" algn="tl">
                  <a:srgbClr val="000000">
                    <a:alpha val="43137"/>
                  </a:srgbClr>
                </a:outerShdw>
              </a:effectLst>
            </a:rPr>
            <a:t>organization</a:t>
          </a:r>
          <a:r>
            <a:rPr lang="en-US" dirty="0">
              <a:effectLst>
                <a:outerShdw blurRad="38100" dist="38100" dir="2700000" algn="tl">
                  <a:srgbClr val="000000">
                    <a:alpha val="43137"/>
                  </a:srgbClr>
                </a:outerShdw>
              </a:effectLst>
            </a:rPr>
            <a:t>, </a:t>
          </a:r>
          <a:r>
            <a:rPr lang="en-US" dirty="0">
              <a:solidFill>
                <a:srgbClr val="FF0000"/>
              </a:solidFill>
              <a:effectLst>
                <a:outerShdw blurRad="38100" dist="38100" dir="2700000" algn="tl">
                  <a:srgbClr val="000000">
                    <a:alpha val="43137"/>
                  </a:srgbClr>
                </a:outerShdw>
              </a:effectLst>
            </a:rPr>
            <a:t>resource allocation</a:t>
          </a:r>
          <a:r>
            <a:rPr lang="en-US" dirty="0">
              <a:effectLst>
                <a:outerShdw blurRad="38100" dist="38100" dir="2700000" algn="tl">
                  <a:srgbClr val="000000">
                    <a:alpha val="43137"/>
                  </a:srgbClr>
                </a:outerShdw>
              </a:effectLst>
            </a:rPr>
            <a:t>, and </a:t>
          </a:r>
          <a:r>
            <a:rPr lang="en-US" dirty="0">
              <a:solidFill>
                <a:srgbClr val="FF0000"/>
              </a:solidFill>
              <a:effectLst>
                <a:outerShdw blurRad="38100" dist="38100" dir="2700000" algn="tl">
                  <a:srgbClr val="000000">
                    <a:alpha val="43137"/>
                  </a:srgbClr>
                </a:outerShdw>
              </a:effectLst>
            </a:rPr>
            <a:t>deployment strategies </a:t>
          </a:r>
          <a:r>
            <a:rPr lang="en-US" dirty="0">
              <a:solidFill>
                <a:schemeClr val="tx1"/>
              </a:solidFill>
              <a:effectLst>
                <a:outerShdw blurRad="38100" dist="38100" dir="2700000" algn="tl">
                  <a:srgbClr val="000000">
                    <a:alpha val="43137"/>
                  </a:srgbClr>
                </a:outerShdw>
              </a:effectLst>
            </a:rPr>
            <a:t>produce better outcomes in the future?</a:t>
          </a:r>
          <a:endParaRPr lang="en-US" dirty="0">
            <a:effectLst>
              <a:outerShdw blurRad="38100" dist="38100" dir="2700000" algn="tl">
                <a:srgbClr val="000000">
                  <a:alpha val="43137"/>
                </a:srgbClr>
              </a:outerShdw>
            </a:effectLst>
          </a:endParaRPr>
        </a:p>
      </dgm:t>
    </dgm:pt>
    <dgm:pt modelId="{82513BB1-C6E1-4FE6-8394-1E349D6F173D}" type="parTrans" cxnId="{25023353-ABCE-4D20-BD42-F4FEF5CB5BEB}">
      <dgm:prSet/>
      <dgm:spPr/>
      <dgm:t>
        <a:bodyPr/>
        <a:lstStyle/>
        <a:p>
          <a:endParaRPr lang="en-US"/>
        </a:p>
      </dgm:t>
    </dgm:pt>
    <dgm:pt modelId="{21CEB245-A526-46F1-BE76-84587FEB0040}" type="sibTrans" cxnId="{25023353-ABCE-4D20-BD42-F4FEF5CB5BEB}">
      <dgm:prSet/>
      <dgm:spPr/>
      <dgm:t>
        <a:bodyPr/>
        <a:lstStyle/>
        <a:p>
          <a:endParaRPr lang="en-US"/>
        </a:p>
      </dgm:t>
    </dgm:pt>
    <dgm:pt modelId="{01C7AC8D-950C-4E75-82C9-EB6FA03C5D27}" type="pres">
      <dgm:prSet presAssocID="{DB5262FA-9FA1-4486-8B52-2C4EF8BB8E0F}" presName="linearFlow" presStyleCnt="0">
        <dgm:presLayoutVars>
          <dgm:dir/>
          <dgm:animLvl val="lvl"/>
          <dgm:resizeHandles val="exact"/>
        </dgm:presLayoutVars>
      </dgm:prSet>
      <dgm:spPr/>
    </dgm:pt>
    <dgm:pt modelId="{8E00D586-E532-4F08-82E6-9133D163DE61}" type="pres">
      <dgm:prSet presAssocID="{D2C3ADC7-CF60-4732-B037-94668FDD1728}" presName="composite" presStyleCnt="0"/>
      <dgm:spPr/>
    </dgm:pt>
    <dgm:pt modelId="{2EAA554D-F68C-48E2-B13B-E3E993361CA3}" type="pres">
      <dgm:prSet presAssocID="{D2C3ADC7-CF60-4732-B037-94668FDD1728}" presName="parentText" presStyleLbl="alignNode1" presStyleIdx="0" presStyleCnt="4">
        <dgm:presLayoutVars>
          <dgm:chMax val="1"/>
          <dgm:bulletEnabled val="1"/>
        </dgm:presLayoutVars>
      </dgm:prSet>
      <dgm:spPr/>
    </dgm:pt>
    <dgm:pt modelId="{8C9F53A6-F5BE-4F38-8FC2-3F33A6ADE2A7}" type="pres">
      <dgm:prSet presAssocID="{D2C3ADC7-CF60-4732-B037-94668FDD1728}" presName="descendantText" presStyleLbl="alignAcc1" presStyleIdx="0" presStyleCnt="4">
        <dgm:presLayoutVars>
          <dgm:bulletEnabled val="1"/>
        </dgm:presLayoutVars>
      </dgm:prSet>
      <dgm:spPr/>
    </dgm:pt>
    <dgm:pt modelId="{29EF99CD-62A1-4150-9F85-D75D0AE3F11E}" type="pres">
      <dgm:prSet presAssocID="{F7BAA226-D40D-446B-A6AE-3012708FE50C}" presName="sp" presStyleCnt="0"/>
      <dgm:spPr/>
    </dgm:pt>
    <dgm:pt modelId="{DC9C7F8B-6E07-4A59-BF4C-D9AD13BD867B}" type="pres">
      <dgm:prSet presAssocID="{AB327905-A1E2-49D0-8FD0-A79A96A66F2B}" presName="composite" presStyleCnt="0"/>
      <dgm:spPr/>
    </dgm:pt>
    <dgm:pt modelId="{CA13C0FB-607A-4F9B-AD6A-C1C4CB22CB58}" type="pres">
      <dgm:prSet presAssocID="{AB327905-A1E2-49D0-8FD0-A79A96A66F2B}" presName="parentText" presStyleLbl="alignNode1" presStyleIdx="1" presStyleCnt="4">
        <dgm:presLayoutVars>
          <dgm:chMax val="1"/>
          <dgm:bulletEnabled val="1"/>
        </dgm:presLayoutVars>
      </dgm:prSet>
      <dgm:spPr/>
    </dgm:pt>
    <dgm:pt modelId="{902A6BC6-58B8-42FC-9F5F-22E31DEC8FD9}" type="pres">
      <dgm:prSet presAssocID="{AB327905-A1E2-49D0-8FD0-A79A96A66F2B}" presName="descendantText" presStyleLbl="alignAcc1" presStyleIdx="1" presStyleCnt="4">
        <dgm:presLayoutVars>
          <dgm:bulletEnabled val="1"/>
        </dgm:presLayoutVars>
      </dgm:prSet>
      <dgm:spPr/>
    </dgm:pt>
    <dgm:pt modelId="{3D5FFD59-61A7-405B-BD33-C2081C55FFC6}" type="pres">
      <dgm:prSet presAssocID="{36DA0FD5-98BA-47F8-8886-8E77D36A8E11}" presName="sp" presStyleCnt="0"/>
      <dgm:spPr/>
    </dgm:pt>
    <dgm:pt modelId="{9C4D4413-80C2-4E94-8B7D-718DF169A07E}" type="pres">
      <dgm:prSet presAssocID="{45889BC4-775D-414A-9C92-7CE315BC2BA1}" presName="composite" presStyleCnt="0"/>
      <dgm:spPr/>
    </dgm:pt>
    <dgm:pt modelId="{9138EC2F-9089-4B8C-8E8D-9A5278D70DBC}" type="pres">
      <dgm:prSet presAssocID="{45889BC4-775D-414A-9C92-7CE315BC2BA1}" presName="parentText" presStyleLbl="alignNode1" presStyleIdx="2" presStyleCnt="4">
        <dgm:presLayoutVars>
          <dgm:chMax val="1"/>
          <dgm:bulletEnabled val="1"/>
        </dgm:presLayoutVars>
      </dgm:prSet>
      <dgm:spPr/>
    </dgm:pt>
    <dgm:pt modelId="{587525FC-159E-4438-A86B-523BE39F9485}" type="pres">
      <dgm:prSet presAssocID="{45889BC4-775D-414A-9C92-7CE315BC2BA1}" presName="descendantText" presStyleLbl="alignAcc1" presStyleIdx="2" presStyleCnt="4">
        <dgm:presLayoutVars>
          <dgm:bulletEnabled val="1"/>
        </dgm:presLayoutVars>
      </dgm:prSet>
      <dgm:spPr/>
    </dgm:pt>
    <dgm:pt modelId="{04C0ABF8-7ADB-44EE-B453-E81E157C8BE9}" type="pres">
      <dgm:prSet presAssocID="{23AEEED4-CAF0-405D-A2D6-E6ECF2F796AD}" presName="sp" presStyleCnt="0"/>
      <dgm:spPr/>
    </dgm:pt>
    <dgm:pt modelId="{F0578C87-17B4-403E-B5D2-C7B4D7BB9D35}" type="pres">
      <dgm:prSet presAssocID="{418084FD-1D03-4CC5-8F98-3DD70046BCBB}" presName="composite" presStyleCnt="0"/>
      <dgm:spPr/>
    </dgm:pt>
    <dgm:pt modelId="{3E1FEFDE-0065-4A6B-9363-7BBFB754579C}" type="pres">
      <dgm:prSet presAssocID="{418084FD-1D03-4CC5-8F98-3DD70046BCBB}" presName="parentText" presStyleLbl="alignNode1" presStyleIdx="3" presStyleCnt="4">
        <dgm:presLayoutVars>
          <dgm:chMax val="1"/>
          <dgm:bulletEnabled val="1"/>
        </dgm:presLayoutVars>
      </dgm:prSet>
      <dgm:spPr/>
    </dgm:pt>
    <dgm:pt modelId="{67F44B8F-81B7-4DBA-A8DE-C98AD3C4582B}" type="pres">
      <dgm:prSet presAssocID="{418084FD-1D03-4CC5-8F98-3DD70046BCBB}" presName="descendantText" presStyleLbl="alignAcc1" presStyleIdx="3" presStyleCnt="4" custLinFactNeighborX="0" custLinFactNeighborY="1235">
        <dgm:presLayoutVars>
          <dgm:bulletEnabled val="1"/>
        </dgm:presLayoutVars>
      </dgm:prSet>
      <dgm:spPr/>
    </dgm:pt>
  </dgm:ptLst>
  <dgm:cxnLst>
    <dgm:cxn modelId="{A5964212-142A-41AC-A163-7B0D90C3EF3B}" srcId="{D2C3ADC7-CF60-4732-B037-94668FDD1728}" destId="{72B79D2A-DEA3-4174-9344-4D8F983399DC}" srcOrd="0" destOrd="0" parTransId="{E9D4E52A-3579-4A7B-BA57-3AC404626AE3}" sibTransId="{0322C1B1-B0EB-467A-B58A-F12B08EA0247}"/>
    <dgm:cxn modelId="{23C6A120-1E03-4584-94E7-0308F5DFEC74}" srcId="{AB327905-A1E2-49D0-8FD0-A79A96A66F2B}" destId="{9CB2017F-30B3-4EAA-945E-1A921664863D}" srcOrd="0" destOrd="0" parTransId="{51D1273A-AC66-4B39-AEF5-1668AD5A066F}" sibTransId="{7F8BFA8B-9038-4297-8AF2-E7492F72FA17}"/>
    <dgm:cxn modelId="{578A4721-677F-4D1F-9AA2-933892AA215C}" srcId="{DB5262FA-9FA1-4486-8B52-2C4EF8BB8E0F}" destId="{D2C3ADC7-CF60-4732-B037-94668FDD1728}" srcOrd="0" destOrd="0" parTransId="{BBC0248D-685F-4E55-B48B-5FAB5F6A1271}" sibTransId="{F7BAA226-D40D-446B-A6AE-3012708FE50C}"/>
    <dgm:cxn modelId="{CA8C5422-777A-4FBD-951D-E0FB56162261}" srcId="{45889BC4-775D-414A-9C92-7CE315BC2BA1}" destId="{C041A874-9542-40E8-BD50-0FDABF0DC461}" srcOrd="0" destOrd="0" parTransId="{9B766AA9-771A-4145-8F6E-C7AC618F3B75}" sibTransId="{E66CAA27-9466-4619-B4C9-B6362E1D61FF}"/>
    <dgm:cxn modelId="{973B6723-C476-4335-9094-37C2521E02A8}" type="presOf" srcId="{AB327905-A1E2-49D0-8FD0-A79A96A66F2B}" destId="{CA13C0FB-607A-4F9B-AD6A-C1C4CB22CB58}" srcOrd="0" destOrd="0" presId="urn:microsoft.com/office/officeart/2005/8/layout/chevron2"/>
    <dgm:cxn modelId="{69CA0F28-2CE7-47F8-8FA9-2B984660D1DD}" type="presOf" srcId="{C041A874-9542-40E8-BD50-0FDABF0DC461}" destId="{587525FC-159E-4438-A86B-523BE39F9485}" srcOrd="0" destOrd="0" presId="urn:microsoft.com/office/officeart/2005/8/layout/chevron2"/>
    <dgm:cxn modelId="{E53B623F-2BDC-4552-BE73-977DB0D5844C}" srcId="{DB5262FA-9FA1-4486-8B52-2C4EF8BB8E0F}" destId="{AB327905-A1E2-49D0-8FD0-A79A96A66F2B}" srcOrd="1" destOrd="0" parTransId="{5E931C30-EE37-4A1C-AD7F-71256F45EF6F}" sibTransId="{36DA0FD5-98BA-47F8-8886-8E77D36A8E11}"/>
    <dgm:cxn modelId="{3F9B0944-C9C1-4FA9-86A5-9450A8127278}" srcId="{DB5262FA-9FA1-4486-8B52-2C4EF8BB8E0F}" destId="{418084FD-1D03-4CC5-8F98-3DD70046BCBB}" srcOrd="3" destOrd="0" parTransId="{FB16EC4B-06CB-4B0E-B28A-69FC0769AE83}" sibTransId="{B8EE712F-55CC-422C-9796-DEBE973D4790}"/>
    <dgm:cxn modelId="{A5EF7F52-3E14-498B-A1E4-43A21A896928}" type="presOf" srcId="{9CB2017F-30B3-4EAA-945E-1A921664863D}" destId="{902A6BC6-58B8-42FC-9F5F-22E31DEC8FD9}" srcOrd="0" destOrd="0" presId="urn:microsoft.com/office/officeart/2005/8/layout/chevron2"/>
    <dgm:cxn modelId="{C655AB72-ABAE-42EA-AA43-204A4D59D58F}" type="presOf" srcId="{418084FD-1D03-4CC5-8F98-3DD70046BCBB}" destId="{3E1FEFDE-0065-4A6B-9363-7BBFB754579C}" srcOrd="0" destOrd="0" presId="urn:microsoft.com/office/officeart/2005/8/layout/chevron2"/>
    <dgm:cxn modelId="{25023353-ABCE-4D20-BD42-F4FEF5CB5BEB}" srcId="{418084FD-1D03-4CC5-8F98-3DD70046BCBB}" destId="{7DD3406F-EC4C-4E16-8837-4F854F76A484}" srcOrd="0" destOrd="0" parTransId="{82513BB1-C6E1-4FE6-8394-1E349D6F173D}" sibTransId="{21CEB245-A526-46F1-BE76-84587FEB0040}"/>
    <dgm:cxn modelId="{4183FE5A-F64C-4D2A-BF62-7DC53ABE71F1}" type="presOf" srcId="{45889BC4-775D-414A-9C92-7CE315BC2BA1}" destId="{9138EC2F-9089-4B8C-8E8D-9A5278D70DBC}" srcOrd="0" destOrd="0" presId="urn:microsoft.com/office/officeart/2005/8/layout/chevron2"/>
    <dgm:cxn modelId="{3346C89B-73AC-4776-BC63-6BC09797489A}" type="presOf" srcId="{D2C3ADC7-CF60-4732-B037-94668FDD1728}" destId="{2EAA554D-F68C-48E2-B13B-E3E993361CA3}" srcOrd="0" destOrd="0" presId="urn:microsoft.com/office/officeart/2005/8/layout/chevron2"/>
    <dgm:cxn modelId="{48E992C8-A7BE-4DFA-BA95-84B4E5A76DF9}" srcId="{DB5262FA-9FA1-4486-8B52-2C4EF8BB8E0F}" destId="{45889BC4-775D-414A-9C92-7CE315BC2BA1}" srcOrd="2" destOrd="0" parTransId="{53BE737A-0363-4A98-95C7-D45A5F991FF4}" sibTransId="{23AEEED4-CAF0-405D-A2D6-E6ECF2F796AD}"/>
    <dgm:cxn modelId="{BFFF24D5-F25A-4FDB-AEC2-F36F332496DD}" type="presOf" srcId="{7DD3406F-EC4C-4E16-8837-4F854F76A484}" destId="{67F44B8F-81B7-4DBA-A8DE-C98AD3C4582B}" srcOrd="0" destOrd="0" presId="urn:microsoft.com/office/officeart/2005/8/layout/chevron2"/>
    <dgm:cxn modelId="{608AB3EF-7591-4F75-A31B-7A54E36C135F}" type="presOf" srcId="{DB5262FA-9FA1-4486-8B52-2C4EF8BB8E0F}" destId="{01C7AC8D-950C-4E75-82C9-EB6FA03C5D27}" srcOrd="0" destOrd="0" presId="urn:microsoft.com/office/officeart/2005/8/layout/chevron2"/>
    <dgm:cxn modelId="{236CFDF0-8BD6-4B6E-8FC8-B60B28300DA8}" type="presOf" srcId="{72B79D2A-DEA3-4174-9344-4D8F983399DC}" destId="{8C9F53A6-F5BE-4F38-8FC2-3F33A6ADE2A7}" srcOrd="0" destOrd="0" presId="urn:microsoft.com/office/officeart/2005/8/layout/chevron2"/>
    <dgm:cxn modelId="{46F107CF-605C-49B4-A46F-35659A3221E6}" type="presParOf" srcId="{01C7AC8D-950C-4E75-82C9-EB6FA03C5D27}" destId="{8E00D586-E532-4F08-82E6-9133D163DE61}" srcOrd="0" destOrd="0" presId="urn:microsoft.com/office/officeart/2005/8/layout/chevron2"/>
    <dgm:cxn modelId="{457FAB91-8283-4B93-B8C0-13F5BE778178}" type="presParOf" srcId="{8E00D586-E532-4F08-82E6-9133D163DE61}" destId="{2EAA554D-F68C-48E2-B13B-E3E993361CA3}" srcOrd="0" destOrd="0" presId="urn:microsoft.com/office/officeart/2005/8/layout/chevron2"/>
    <dgm:cxn modelId="{41141E09-79B0-4D6F-BE11-E1E5DAFAFAE6}" type="presParOf" srcId="{8E00D586-E532-4F08-82E6-9133D163DE61}" destId="{8C9F53A6-F5BE-4F38-8FC2-3F33A6ADE2A7}" srcOrd="1" destOrd="0" presId="urn:microsoft.com/office/officeart/2005/8/layout/chevron2"/>
    <dgm:cxn modelId="{38AE1C87-3221-40B7-AA0F-25B0749B50E6}" type="presParOf" srcId="{01C7AC8D-950C-4E75-82C9-EB6FA03C5D27}" destId="{29EF99CD-62A1-4150-9F85-D75D0AE3F11E}" srcOrd="1" destOrd="0" presId="urn:microsoft.com/office/officeart/2005/8/layout/chevron2"/>
    <dgm:cxn modelId="{44A53F90-A577-440A-BA1B-A623F65E2E3C}" type="presParOf" srcId="{01C7AC8D-950C-4E75-82C9-EB6FA03C5D27}" destId="{DC9C7F8B-6E07-4A59-BF4C-D9AD13BD867B}" srcOrd="2" destOrd="0" presId="urn:microsoft.com/office/officeart/2005/8/layout/chevron2"/>
    <dgm:cxn modelId="{33DC47F2-57B6-4B8C-BE4E-395FE1E43180}" type="presParOf" srcId="{DC9C7F8B-6E07-4A59-BF4C-D9AD13BD867B}" destId="{CA13C0FB-607A-4F9B-AD6A-C1C4CB22CB58}" srcOrd="0" destOrd="0" presId="urn:microsoft.com/office/officeart/2005/8/layout/chevron2"/>
    <dgm:cxn modelId="{332E4C4A-0C4B-4C8C-ABE3-244F89B0290B}" type="presParOf" srcId="{DC9C7F8B-6E07-4A59-BF4C-D9AD13BD867B}" destId="{902A6BC6-58B8-42FC-9F5F-22E31DEC8FD9}" srcOrd="1" destOrd="0" presId="urn:microsoft.com/office/officeart/2005/8/layout/chevron2"/>
    <dgm:cxn modelId="{453C5F09-922C-48DA-B619-F9C65C1EA78F}" type="presParOf" srcId="{01C7AC8D-950C-4E75-82C9-EB6FA03C5D27}" destId="{3D5FFD59-61A7-405B-BD33-C2081C55FFC6}" srcOrd="3" destOrd="0" presId="urn:microsoft.com/office/officeart/2005/8/layout/chevron2"/>
    <dgm:cxn modelId="{D5EEB7EB-DFD7-4F31-9236-DD83EBF22104}" type="presParOf" srcId="{01C7AC8D-950C-4E75-82C9-EB6FA03C5D27}" destId="{9C4D4413-80C2-4E94-8B7D-718DF169A07E}" srcOrd="4" destOrd="0" presId="urn:microsoft.com/office/officeart/2005/8/layout/chevron2"/>
    <dgm:cxn modelId="{813DDC98-F03A-41EE-A564-AAA3B73C1533}" type="presParOf" srcId="{9C4D4413-80C2-4E94-8B7D-718DF169A07E}" destId="{9138EC2F-9089-4B8C-8E8D-9A5278D70DBC}" srcOrd="0" destOrd="0" presId="urn:microsoft.com/office/officeart/2005/8/layout/chevron2"/>
    <dgm:cxn modelId="{2CDA733D-C12A-4829-A54F-673838BE2479}" type="presParOf" srcId="{9C4D4413-80C2-4E94-8B7D-718DF169A07E}" destId="{587525FC-159E-4438-A86B-523BE39F9485}" srcOrd="1" destOrd="0" presId="urn:microsoft.com/office/officeart/2005/8/layout/chevron2"/>
    <dgm:cxn modelId="{32B235C3-9028-47FA-8105-50AB1E5509F6}" type="presParOf" srcId="{01C7AC8D-950C-4E75-82C9-EB6FA03C5D27}" destId="{04C0ABF8-7ADB-44EE-B453-E81E157C8BE9}" srcOrd="5" destOrd="0" presId="urn:microsoft.com/office/officeart/2005/8/layout/chevron2"/>
    <dgm:cxn modelId="{08266192-4954-4EA1-842C-77B9634B3A6B}" type="presParOf" srcId="{01C7AC8D-950C-4E75-82C9-EB6FA03C5D27}" destId="{F0578C87-17B4-403E-B5D2-C7B4D7BB9D35}" srcOrd="6" destOrd="0" presId="urn:microsoft.com/office/officeart/2005/8/layout/chevron2"/>
    <dgm:cxn modelId="{392222C9-A4C2-4610-8C3E-9CEF5B938375}" type="presParOf" srcId="{F0578C87-17B4-403E-B5D2-C7B4D7BB9D35}" destId="{3E1FEFDE-0065-4A6B-9363-7BBFB754579C}" srcOrd="0" destOrd="0" presId="urn:microsoft.com/office/officeart/2005/8/layout/chevron2"/>
    <dgm:cxn modelId="{F71FC28D-038A-4F97-B69E-FB7D63DC8C32}" type="presParOf" srcId="{F0578C87-17B4-403E-B5D2-C7B4D7BB9D35}" destId="{67F44B8F-81B7-4DBA-A8DE-C98AD3C4582B}"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1E1AFB-4D98-44DF-BB2E-2D1C1618ED0E}"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85FBA464-1D4E-4927-8CC7-2D980B2E4B31}">
      <dgm:prSet custT="1"/>
      <dgm:spPr/>
      <dgm:t>
        <a:bodyPr/>
        <a:lstStyle/>
        <a:p>
          <a:r>
            <a:rPr lang="en-US" sz="2400" dirty="0">
              <a:effectLst>
                <a:outerShdw blurRad="38100" dist="38100" dir="2700000" algn="tl">
                  <a:srgbClr val="000000">
                    <a:alpha val="43137"/>
                  </a:srgbClr>
                </a:outerShdw>
              </a:effectLst>
            </a:rPr>
            <a:t>You will be asked to answer for your decisions by the </a:t>
          </a:r>
          <a:r>
            <a:rPr lang="en-US" sz="2400" dirty="0">
              <a:solidFill>
                <a:schemeClr val="accent2"/>
              </a:solidFill>
              <a:effectLst>
                <a:outerShdw blurRad="38100" dist="38100" dir="2700000" algn="tl">
                  <a:srgbClr val="000000">
                    <a:alpha val="43137"/>
                  </a:srgbClr>
                </a:outerShdw>
              </a:effectLst>
            </a:rPr>
            <a:t>US Government</a:t>
          </a:r>
          <a:r>
            <a:rPr lang="en-US" sz="2400" dirty="0">
              <a:effectLst>
                <a:outerShdw blurRad="38100" dist="38100" dir="2700000" algn="tl">
                  <a:srgbClr val="000000">
                    <a:alpha val="43137"/>
                  </a:srgbClr>
                </a:outerShdw>
              </a:effectLst>
            </a:rPr>
            <a:t>, the government of </a:t>
          </a:r>
          <a:r>
            <a:rPr lang="en-US" sz="2400" dirty="0">
              <a:solidFill>
                <a:schemeClr val="accent2"/>
              </a:solidFill>
              <a:effectLst>
                <a:outerShdw blurRad="38100" dist="38100" dir="2700000" algn="tl">
                  <a:srgbClr val="000000">
                    <a:alpha val="43137"/>
                  </a:srgbClr>
                </a:outerShdw>
              </a:effectLst>
            </a:rPr>
            <a:t>Puerto Rico, the News</a:t>
          </a:r>
          <a:r>
            <a:rPr lang="en-US" sz="2400" dirty="0">
              <a:effectLst>
                <a:outerShdw blurRad="38100" dist="38100" dir="2700000" algn="tl">
                  <a:srgbClr val="000000">
                    <a:alpha val="43137"/>
                  </a:srgbClr>
                </a:outerShdw>
              </a:effectLst>
            </a:rPr>
            <a:t>, and the </a:t>
          </a:r>
          <a:r>
            <a:rPr lang="en-US" sz="2400" dirty="0">
              <a:solidFill>
                <a:schemeClr val="accent2"/>
              </a:solidFill>
              <a:effectLst>
                <a:outerShdw blurRad="38100" dist="38100" dir="2700000" algn="tl">
                  <a:srgbClr val="000000">
                    <a:alpha val="43137"/>
                  </a:srgbClr>
                </a:outerShdw>
              </a:effectLst>
            </a:rPr>
            <a:t>Organization of the Americas </a:t>
          </a:r>
          <a:r>
            <a:rPr lang="en-US" sz="2400" dirty="0">
              <a:effectLst>
                <a:outerShdw blurRad="38100" dist="38100" dir="2700000" algn="tl">
                  <a:srgbClr val="000000">
                    <a:alpha val="43137"/>
                  </a:srgbClr>
                </a:outerShdw>
              </a:effectLst>
            </a:rPr>
            <a:t>(your parent organization).  </a:t>
          </a:r>
        </a:p>
      </dgm:t>
    </dgm:pt>
    <dgm:pt modelId="{5257E2F5-56BC-4B1A-A0E9-FF94BA1B48E9}" type="parTrans" cxnId="{50EE9761-FB4A-4DD9-BE85-8FBDB9144F0B}">
      <dgm:prSet/>
      <dgm:spPr/>
      <dgm:t>
        <a:bodyPr/>
        <a:lstStyle/>
        <a:p>
          <a:endParaRPr lang="en-US"/>
        </a:p>
      </dgm:t>
    </dgm:pt>
    <dgm:pt modelId="{589A8D1C-4B33-43E6-98E4-B218F6617F6C}" type="sibTrans" cxnId="{50EE9761-FB4A-4DD9-BE85-8FBDB9144F0B}">
      <dgm:prSet/>
      <dgm:spPr/>
      <dgm:t>
        <a:bodyPr/>
        <a:lstStyle/>
        <a:p>
          <a:endParaRPr lang="en-US"/>
        </a:p>
      </dgm:t>
    </dgm:pt>
    <dgm:pt modelId="{C7A12EB2-0D12-4DDD-B240-BCA37E481035}">
      <dgm:prSet custT="1"/>
      <dgm:spPr/>
      <dgm:t>
        <a:bodyPr/>
        <a:lstStyle/>
        <a:p>
          <a:r>
            <a:rPr lang="en-US" sz="2800" dirty="0">
              <a:solidFill>
                <a:srgbClr val="FFC000"/>
              </a:solidFill>
              <a:effectLst>
                <a:outerShdw blurRad="38100" dist="38100" dir="2700000" algn="tl">
                  <a:srgbClr val="000000">
                    <a:alpha val="43137"/>
                  </a:srgbClr>
                </a:outerShdw>
              </a:effectLst>
            </a:rPr>
            <a:t>Who will speak for you before these organizations?</a:t>
          </a:r>
        </a:p>
      </dgm:t>
    </dgm:pt>
    <dgm:pt modelId="{89C89596-133B-400F-B693-1F1FB0A0BDA0}" type="parTrans" cxnId="{77472934-12B7-4102-96E6-190F09BB6EA2}">
      <dgm:prSet/>
      <dgm:spPr/>
      <dgm:t>
        <a:bodyPr/>
        <a:lstStyle/>
        <a:p>
          <a:endParaRPr lang="en-US"/>
        </a:p>
      </dgm:t>
    </dgm:pt>
    <dgm:pt modelId="{DED68A2E-4678-4EC8-BBAC-3FC74736767D}" type="sibTrans" cxnId="{77472934-12B7-4102-96E6-190F09BB6EA2}">
      <dgm:prSet/>
      <dgm:spPr/>
      <dgm:t>
        <a:bodyPr/>
        <a:lstStyle/>
        <a:p>
          <a:endParaRPr lang="en-US"/>
        </a:p>
      </dgm:t>
    </dgm:pt>
    <dgm:pt modelId="{56E164F2-B58C-451C-9E74-B5D7EF65731F}" type="pres">
      <dgm:prSet presAssocID="{CE1E1AFB-4D98-44DF-BB2E-2D1C1618ED0E}" presName="Name0" presStyleCnt="0">
        <dgm:presLayoutVars>
          <dgm:dir/>
          <dgm:animLvl val="lvl"/>
          <dgm:resizeHandles val="exact"/>
        </dgm:presLayoutVars>
      </dgm:prSet>
      <dgm:spPr/>
    </dgm:pt>
    <dgm:pt modelId="{385219D9-1C26-40FD-8E26-DAB94A7F71EC}" type="pres">
      <dgm:prSet presAssocID="{C7A12EB2-0D12-4DDD-B240-BCA37E481035}" presName="boxAndChildren" presStyleCnt="0"/>
      <dgm:spPr/>
    </dgm:pt>
    <dgm:pt modelId="{C0544C21-48A6-4744-A3E6-0836A7CD5233}" type="pres">
      <dgm:prSet presAssocID="{C7A12EB2-0D12-4DDD-B240-BCA37E481035}" presName="parentTextBox" presStyleLbl="node1" presStyleIdx="0" presStyleCnt="2"/>
      <dgm:spPr/>
    </dgm:pt>
    <dgm:pt modelId="{46F1A00F-1AA2-4D6A-9051-9619EF19921B}" type="pres">
      <dgm:prSet presAssocID="{589A8D1C-4B33-43E6-98E4-B218F6617F6C}" presName="sp" presStyleCnt="0"/>
      <dgm:spPr/>
    </dgm:pt>
    <dgm:pt modelId="{A79DE618-4315-453E-937A-A084416A6E25}" type="pres">
      <dgm:prSet presAssocID="{85FBA464-1D4E-4927-8CC7-2D980B2E4B31}" presName="arrowAndChildren" presStyleCnt="0"/>
      <dgm:spPr/>
    </dgm:pt>
    <dgm:pt modelId="{F9924D37-94EF-41E5-945D-C8BE1C98FB5B}" type="pres">
      <dgm:prSet presAssocID="{85FBA464-1D4E-4927-8CC7-2D980B2E4B31}" presName="parentTextArrow" presStyleLbl="node1" presStyleIdx="1" presStyleCnt="2"/>
      <dgm:spPr/>
    </dgm:pt>
  </dgm:ptLst>
  <dgm:cxnLst>
    <dgm:cxn modelId="{77472934-12B7-4102-96E6-190F09BB6EA2}" srcId="{CE1E1AFB-4D98-44DF-BB2E-2D1C1618ED0E}" destId="{C7A12EB2-0D12-4DDD-B240-BCA37E481035}" srcOrd="1" destOrd="0" parTransId="{89C89596-133B-400F-B693-1F1FB0A0BDA0}" sibTransId="{DED68A2E-4678-4EC8-BBAC-3FC74736767D}"/>
    <dgm:cxn modelId="{50EE9761-FB4A-4DD9-BE85-8FBDB9144F0B}" srcId="{CE1E1AFB-4D98-44DF-BB2E-2D1C1618ED0E}" destId="{85FBA464-1D4E-4927-8CC7-2D980B2E4B31}" srcOrd="0" destOrd="0" parTransId="{5257E2F5-56BC-4B1A-A0E9-FF94BA1B48E9}" sibTransId="{589A8D1C-4B33-43E6-98E4-B218F6617F6C}"/>
    <dgm:cxn modelId="{FC82026B-883E-4579-981E-326777D07578}" type="presOf" srcId="{85FBA464-1D4E-4927-8CC7-2D980B2E4B31}" destId="{F9924D37-94EF-41E5-945D-C8BE1C98FB5B}" srcOrd="0" destOrd="0" presId="urn:microsoft.com/office/officeart/2005/8/layout/process4"/>
    <dgm:cxn modelId="{6DDC76D3-6B9C-44AC-A894-C85E2E07C820}" type="presOf" srcId="{CE1E1AFB-4D98-44DF-BB2E-2D1C1618ED0E}" destId="{56E164F2-B58C-451C-9E74-B5D7EF65731F}" srcOrd="0" destOrd="0" presId="urn:microsoft.com/office/officeart/2005/8/layout/process4"/>
    <dgm:cxn modelId="{617C95E7-8155-4197-8F05-92399DF78461}" type="presOf" srcId="{C7A12EB2-0D12-4DDD-B240-BCA37E481035}" destId="{C0544C21-48A6-4744-A3E6-0836A7CD5233}" srcOrd="0" destOrd="0" presId="urn:microsoft.com/office/officeart/2005/8/layout/process4"/>
    <dgm:cxn modelId="{CA4B13FC-98C6-40B6-AFC7-CDFF3BFA5A84}" type="presParOf" srcId="{56E164F2-B58C-451C-9E74-B5D7EF65731F}" destId="{385219D9-1C26-40FD-8E26-DAB94A7F71EC}" srcOrd="0" destOrd="0" presId="urn:microsoft.com/office/officeart/2005/8/layout/process4"/>
    <dgm:cxn modelId="{BCB47DF1-8F86-4D48-96F1-0FA48C6F6345}" type="presParOf" srcId="{385219D9-1C26-40FD-8E26-DAB94A7F71EC}" destId="{C0544C21-48A6-4744-A3E6-0836A7CD5233}" srcOrd="0" destOrd="0" presId="urn:microsoft.com/office/officeart/2005/8/layout/process4"/>
    <dgm:cxn modelId="{8E30083B-4F45-4E87-9596-E1E6FF5798AD}" type="presParOf" srcId="{56E164F2-B58C-451C-9E74-B5D7EF65731F}" destId="{46F1A00F-1AA2-4D6A-9051-9619EF19921B}" srcOrd="1" destOrd="0" presId="urn:microsoft.com/office/officeart/2005/8/layout/process4"/>
    <dgm:cxn modelId="{D8F55C0B-86DE-4695-9983-082F3A22CDBF}" type="presParOf" srcId="{56E164F2-B58C-451C-9E74-B5D7EF65731F}" destId="{A79DE618-4315-453E-937A-A084416A6E25}" srcOrd="2" destOrd="0" presId="urn:microsoft.com/office/officeart/2005/8/layout/process4"/>
    <dgm:cxn modelId="{D9383E86-5EBB-48E3-A494-E8EEED9350F1}" type="presParOf" srcId="{A79DE618-4315-453E-937A-A084416A6E25}" destId="{F9924D37-94EF-41E5-945D-C8BE1C98FB5B}"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1E1AFB-4D98-44DF-BB2E-2D1C1618ED0E}"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85FBA464-1D4E-4927-8CC7-2D980B2E4B31}">
      <dgm:prSet/>
      <dgm:spPr/>
      <dgm:t>
        <a:bodyPr/>
        <a:lstStyle/>
        <a:p>
          <a:r>
            <a:rPr lang="en-US" dirty="0">
              <a:effectLst>
                <a:outerShdw blurRad="38100" dist="38100" dir="2700000" algn="tl">
                  <a:srgbClr val="000000">
                    <a:alpha val="43137"/>
                  </a:srgbClr>
                </a:outerShdw>
              </a:effectLst>
            </a:rPr>
            <a:t>Deploy PR Teams</a:t>
          </a:r>
        </a:p>
      </dgm:t>
    </dgm:pt>
    <dgm:pt modelId="{5257E2F5-56BC-4B1A-A0E9-FF94BA1B48E9}" type="parTrans" cxnId="{50EE9761-FB4A-4DD9-BE85-8FBDB9144F0B}">
      <dgm:prSet/>
      <dgm:spPr/>
      <dgm:t>
        <a:bodyPr/>
        <a:lstStyle/>
        <a:p>
          <a:endParaRPr lang="en-US"/>
        </a:p>
      </dgm:t>
    </dgm:pt>
    <dgm:pt modelId="{589A8D1C-4B33-43E6-98E4-B218F6617F6C}" type="sibTrans" cxnId="{50EE9761-FB4A-4DD9-BE85-8FBDB9144F0B}">
      <dgm:prSet/>
      <dgm:spPr/>
      <dgm:t>
        <a:bodyPr/>
        <a:lstStyle/>
        <a:p>
          <a:endParaRPr lang="en-US"/>
        </a:p>
      </dgm:t>
    </dgm:pt>
    <dgm:pt modelId="{C7A12EB2-0D12-4DDD-B240-BCA37E481035}">
      <dgm:prSet custT="1"/>
      <dgm:spPr/>
      <dgm:t>
        <a:bodyPr/>
        <a:lstStyle/>
        <a:p>
          <a:r>
            <a:rPr lang="en-US" sz="3600" dirty="0">
              <a:solidFill>
                <a:schemeClr val="tx1"/>
              </a:solidFill>
              <a:effectLst>
                <a:outerShdw blurRad="38100" dist="38100" dir="2700000" algn="tl">
                  <a:srgbClr val="000000">
                    <a:alpha val="43137"/>
                  </a:srgbClr>
                </a:outerShdw>
              </a:effectLst>
            </a:rPr>
            <a:t>Give testimony before the media and government officials</a:t>
          </a:r>
        </a:p>
      </dgm:t>
    </dgm:pt>
    <dgm:pt modelId="{89C89596-133B-400F-B693-1F1FB0A0BDA0}" type="parTrans" cxnId="{77472934-12B7-4102-96E6-190F09BB6EA2}">
      <dgm:prSet/>
      <dgm:spPr/>
      <dgm:t>
        <a:bodyPr/>
        <a:lstStyle/>
        <a:p>
          <a:endParaRPr lang="en-US"/>
        </a:p>
      </dgm:t>
    </dgm:pt>
    <dgm:pt modelId="{DED68A2E-4678-4EC8-BBAC-3FC74736767D}" type="sibTrans" cxnId="{77472934-12B7-4102-96E6-190F09BB6EA2}">
      <dgm:prSet/>
      <dgm:spPr/>
      <dgm:t>
        <a:bodyPr/>
        <a:lstStyle/>
        <a:p>
          <a:endParaRPr lang="en-US"/>
        </a:p>
      </dgm:t>
    </dgm:pt>
    <dgm:pt modelId="{56E164F2-B58C-451C-9E74-B5D7EF65731F}" type="pres">
      <dgm:prSet presAssocID="{CE1E1AFB-4D98-44DF-BB2E-2D1C1618ED0E}" presName="Name0" presStyleCnt="0">
        <dgm:presLayoutVars>
          <dgm:dir/>
          <dgm:animLvl val="lvl"/>
          <dgm:resizeHandles val="exact"/>
        </dgm:presLayoutVars>
      </dgm:prSet>
      <dgm:spPr/>
    </dgm:pt>
    <dgm:pt modelId="{385219D9-1C26-40FD-8E26-DAB94A7F71EC}" type="pres">
      <dgm:prSet presAssocID="{C7A12EB2-0D12-4DDD-B240-BCA37E481035}" presName="boxAndChildren" presStyleCnt="0"/>
      <dgm:spPr/>
    </dgm:pt>
    <dgm:pt modelId="{C0544C21-48A6-4744-A3E6-0836A7CD5233}" type="pres">
      <dgm:prSet presAssocID="{C7A12EB2-0D12-4DDD-B240-BCA37E481035}" presName="parentTextBox" presStyleLbl="node1" presStyleIdx="0" presStyleCnt="2"/>
      <dgm:spPr/>
    </dgm:pt>
    <dgm:pt modelId="{46F1A00F-1AA2-4D6A-9051-9619EF19921B}" type="pres">
      <dgm:prSet presAssocID="{589A8D1C-4B33-43E6-98E4-B218F6617F6C}" presName="sp" presStyleCnt="0"/>
      <dgm:spPr/>
    </dgm:pt>
    <dgm:pt modelId="{A79DE618-4315-453E-937A-A084416A6E25}" type="pres">
      <dgm:prSet presAssocID="{85FBA464-1D4E-4927-8CC7-2D980B2E4B31}" presName="arrowAndChildren" presStyleCnt="0"/>
      <dgm:spPr/>
    </dgm:pt>
    <dgm:pt modelId="{F9924D37-94EF-41E5-945D-C8BE1C98FB5B}" type="pres">
      <dgm:prSet presAssocID="{85FBA464-1D4E-4927-8CC7-2D980B2E4B31}" presName="parentTextArrow" presStyleLbl="node1" presStyleIdx="1" presStyleCnt="2"/>
      <dgm:spPr/>
    </dgm:pt>
  </dgm:ptLst>
  <dgm:cxnLst>
    <dgm:cxn modelId="{77472934-12B7-4102-96E6-190F09BB6EA2}" srcId="{CE1E1AFB-4D98-44DF-BB2E-2D1C1618ED0E}" destId="{C7A12EB2-0D12-4DDD-B240-BCA37E481035}" srcOrd="1" destOrd="0" parTransId="{89C89596-133B-400F-B693-1F1FB0A0BDA0}" sibTransId="{DED68A2E-4678-4EC8-BBAC-3FC74736767D}"/>
    <dgm:cxn modelId="{50EE9761-FB4A-4DD9-BE85-8FBDB9144F0B}" srcId="{CE1E1AFB-4D98-44DF-BB2E-2D1C1618ED0E}" destId="{85FBA464-1D4E-4927-8CC7-2D980B2E4B31}" srcOrd="0" destOrd="0" parTransId="{5257E2F5-56BC-4B1A-A0E9-FF94BA1B48E9}" sibTransId="{589A8D1C-4B33-43E6-98E4-B218F6617F6C}"/>
    <dgm:cxn modelId="{FC82026B-883E-4579-981E-326777D07578}" type="presOf" srcId="{85FBA464-1D4E-4927-8CC7-2D980B2E4B31}" destId="{F9924D37-94EF-41E5-945D-C8BE1C98FB5B}" srcOrd="0" destOrd="0" presId="urn:microsoft.com/office/officeart/2005/8/layout/process4"/>
    <dgm:cxn modelId="{6DDC76D3-6B9C-44AC-A894-C85E2E07C820}" type="presOf" srcId="{CE1E1AFB-4D98-44DF-BB2E-2D1C1618ED0E}" destId="{56E164F2-B58C-451C-9E74-B5D7EF65731F}" srcOrd="0" destOrd="0" presId="urn:microsoft.com/office/officeart/2005/8/layout/process4"/>
    <dgm:cxn modelId="{617C95E7-8155-4197-8F05-92399DF78461}" type="presOf" srcId="{C7A12EB2-0D12-4DDD-B240-BCA37E481035}" destId="{C0544C21-48A6-4744-A3E6-0836A7CD5233}" srcOrd="0" destOrd="0" presId="urn:microsoft.com/office/officeart/2005/8/layout/process4"/>
    <dgm:cxn modelId="{CA4B13FC-98C6-40B6-AFC7-CDFF3BFA5A84}" type="presParOf" srcId="{56E164F2-B58C-451C-9E74-B5D7EF65731F}" destId="{385219D9-1C26-40FD-8E26-DAB94A7F71EC}" srcOrd="0" destOrd="0" presId="urn:microsoft.com/office/officeart/2005/8/layout/process4"/>
    <dgm:cxn modelId="{BCB47DF1-8F86-4D48-96F1-0FA48C6F6345}" type="presParOf" srcId="{385219D9-1C26-40FD-8E26-DAB94A7F71EC}" destId="{C0544C21-48A6-4744-A3E6-0836A7CD5233}" srcOrd="0" destOrd="0" presId="urn:microsoft.com/office/officeart/2005/8/layout/process4"/>
    <dgm:cxn modelId="{8E30083B-4F45-4E87-9596-E1E6FF5798AD}" type="presParOf" srcId="{56E164F2-B58C-451C-9E74-B5D7EF65731F}" destId="{46F1A00F-1AA2-4D6A-9051-9619EF19921B}" srcOrd="1" destOrd="0" presId="urn:microsoft.com/office/officeart/2005/8/layout/process4"/>
    <dgm:cxn modelId="{D8F55C0B-86DE-4695-9983-082F3A22CDBF}" type="presParOf" srcId="{56E164F2-B58C-451C-9E74-B5D7EF65731F}" destId="{A79DE618-4315-453E-937A-A084416A6E25}" srcOrd="2" destOrd="0" presId="urn:microsoft.com/office/officeart/2005/8/layout/process4"/>
    <dgm:cxn modelId="{D9383E86-5EBB-48E3-A494-E8EEED9350F1}" type="presParOf" srcId="{A79DE618-4315-453E-937A-A084416A6E25}" destId="{F9924D37-94EF-41E5-945D-C8BE1C98FB5B}"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E841B6B-FC16-4B63-8FA5-A073A64F1577}"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dgm:pt modelId="{2A8B407B-9284-4E50-A46D-17F4833E8469}">
      <dgm:prSet custT="1"/>
      <dgm:spPr>
        <a:solidFill>
          <a:srgbClr val="FFFF00"/>
        </a:solidFill>
      </dgm:spPr>
      <dgm:t>
        <a:bodyPr/>
        <a:lstStyle/>
        <a:p>
          <a:pPr>
            <a:lnSpc>
              <a:spcPct val="100000"/>
            </a:lnSpc>
            <a:spcAft>
              <a:spcPts val="0"/>
            </a:spcAft>
          </a:pPr>
          <a:r>
            <a:rPr lang="en-US" sz="2800" b="1" spc="-100" baseline="0" dirty="0">
              <a:solidFill>
                <a:schemeClr val="tx1"/>
              </a:solidFill>
              <a:effectLst>
                <a:outerShdw blurRad="38100" dist="38100" dir="2700000" algn="tl">
                  <a:srgbClr val="000000">
                    <a:alpha val="43137"/>
                  </a:srgbClr>
                </a:outerShdw>
              </a:effectLst>
            </a:rPr>
            <a:t>Emergency Relief I</a:t>
          </a:r>
        </a:p>
        <a:p>
          <a:pPr>
            <a:lnSpc>
              <a:spcPct val="100000"/>
            </a:lnSpc>
            <a:spcAft>
              <a:spcPts val="0"/>
            </a:spcAft>
          </a:pPr>
          <a:r>
            <a:rPr lang="en-US" sz="2400" spc="-100" baseline="0" dirty="0">
              <a:solidFill>
                <a:schemeClr val="tx1"/>
              </a:solidFill>
              <a:effectLst>
                <a:outerShdw blurRad="38100" dist="38100" dir="2700000" algn="tl">
                  <a:srgbClr val="000000">
                    <a:alpha val="43137"/>
                  </a:srgbClr>
                </a:outerShdw>
              </a:effectLst>
            </a:rPr>
            <a:t>+1 to ND, EH, FD </a:t>
          </a:r>
        </a:p>
        <a:p>
          <a:pPr>
            <a:lnSpc>
              <a:spcPct val="100000"/>
            </a:lnSpc>
            <a:spcAft>
              <a:spcPts val="0"/>
            </a:spcAft>
          </a:pPr>
          <a:r>
            <a:rPr lang="en-US" sz="1800" spc="-100" baseline="0" dirty="0">
              <a:solidFill>
                <a:schemeClr val="tx1"/>
              </a:solidFill>
              <a:effectLst>
                <a:outerShdw blurRad="38100" dist="38100" dir="2700000" algn="tl">
                  <a:srgbClr val="000000">
                    <a:alpha val="43137"/>
                  </a:srgbClr>
                </a:outerShdw>
              </a:effectLst>
            </a:rPr>
            <a:t>-1 INF and </a:t>
          </a:r>
          <a:r>
            <a:rPr lang="en-US" sz="1800" spc="-100" baseline="0" dirty="0" err="1">
              <a:solidFill>
                <a:schemeClr val="tx1"/>
              </a:solidFill>
              <a:effectLst>
                <a:outerShdw blurRad="38100" dist="38100" dir="2700000" algn="tl">
                  <a:srgbClr val="000000">
                    <a:alpha val="43137"/>
                  </a:srgbClr>
                </a:outerShdw>
              </a:effectLst>
            </a:rPr>
            <a:t>DisPop</a:t>
          </a:r>
          <a:endParaRPr lang="en-US" sz="1800" spc="-100" baseline="0" dirty="0">
            <a:solidFill>
              <a:schemeClr val="tx1"/>
            </a:solidFill>
            <a:effectLst>
              <a:outerShdw blurRad="38100" dist="38100" dir="2700000" algn="tl">
                <a:srgbClr val="000000">
                  <a:alpha val="43137"/>
                </a:srgbClr>
              </a:outerShdw>
            </a:effectLst>
          </a:endParaRPr>
        </a:p>
        <a:p>
          <a:pPr>
            <a:lnSpc>
              <a:spcPct val="100000"/>
            </a:lnSpc>
            <a:spcAft>
              <a:spcPts val="0"/>
            </a:spcAft>
          </a:pPr>
          <a:r>
            <a:rPr lang="en-US" sz="1800" spc="-100" baseline="0" dirty="0">
              <a:solidFill>
                <a:schemeClr val="tx1"/>
              </a:solidFill>
              <a:effectLst>
                <a:outerShdw blurRad="38100" dist="38100" dir="2700000" algn="tl">
                  <a:srgbClr val="000000">
                    <a:alpha val="43137"/>
                  </a:srgbClr>
                </a:outerShdw>
              </a:effectLst>
            </a:rPr>
            <a:t>3  Targeted Public Relations Campaigns</a:t>
          </a:r>
        </a:p>
        <a:p>
          <a:pPr>
            <a:lnSpc>
              <a:spcPct val="100000"/>
            </a:lnSpc>
            <a:spcAft>
              <a:spcPts val="0"/>
            </a:spcAft>
          </a:pPr>
          <a:endParaRPr lang="en-US" sz="1800" spc="-100" baseline="0" dirty="0">
            <a:solidFill>
              <a:schemeClr val="tx1"/>
            </a:solidFill>
            <a:effectLst>
              <a:outerShdw blurRad="38100" dist="38100" dir="2700000" algn="tl">
                <a:srgbClr val="000000">
                  <a:alpha val="43137"/>
                </a:srgbClr>
              </a:outerShdw>
            </a:effectLst>
          </a:endParaRPr>
        </a:p>
      </dgm:t>
    </dgm:pt>
    <dgm:pt modelId="{765C0CAA-8E10-48BA-B3B0-EC20CE5FC755}" type="parTrans" cxnId="{013F3F59-E444-4A4E-BCE2-C363FAEEC217}">
      <dgm:prSet/>
      <dgm:spPr/>
      <dgm:t>
        <a:bodyPr/>
        <a:lstStyle/>
        <a:p>
          <a:endParaRPr lang="en-US"/>
        </a:p>
      </dgm:t>
    </dgm:pt>
    <dgm:pt modelId="{3E02E915-6DF6-4F0E-879D-5A8E95447637}" type="sibTrans" cxnId="{013F3F59-E444-4A4E-BCE2-C363FAEEC217}">
      <dgm:prSet/>
      <dgm:spPr/>
      <dgm:t>
        <a:bodyPr/>
        <a:lstStyle/>
        <a:p>
          <a:endParaRPr lang="en-US"/>
        </a:p>
      </dgm:t>
    </dgm:pt>
    <dgm:pt modelId="{9153435D-0AE4-40E8-904D-07F1719C956E}">
      <dgm:prSet custT="1"/>
      <dgm:spPr>
        <a:solidFill>
          <a:srgbClr val="FFFF00"/>
        </a:solidFill>
      </dgm:spPr>
      <dgm:t>
        <a:bodyPr/>
        <a:lstStyle/>
        <a:p>
          <a:r>
            <a:rPr lang="en-US" sz="2400" b="1" spc="-100" baseline="0" dirty="0">
              <a:solidFill>
                <a:schemeClr val="tx1"/>
              </a:solidFill>
              <a:effectLst>
                <a:outerShdw blurRad="38100" dist="38100" dir="2700000" algn="tl">
                  <a:srgbClr val="000000">
                    <a:alpha val="43137"/>
                  </a:srgbClr>
                </a:outerShdw>
              </a:effectLst>
            </a:rPr>
            <a:t>Emergency Relief II (50pts)</a:t>
          </a:r>
        </a:p>
        <a:p>
          <a:r>
            <a:rPr lang="en-US" sz="2400" spc="-100" baseline="0" dirty="0">
              <a:solidFill>
                <a:schemeClr val="tx1"/>
              </a:solidFill>
              <a:effectLst>
                <a:outerShdw blurRad="38100" dist="38100" dir="2700000" algn="tl">
                  <a:srgbClr val="000000">
                    <a:alpha val="43137"/>
                  </a:srgbClr>
                </a:outerShdw>
              </a:effectLst>
            </a:rPr>
            <a:t>+2 to ND, EH, FD </a:t>
          </a:r>
        </a:p>
        <a:p>
          <a:r>
            <a:rPr lang="en-US" sz="1800" spc="-100" baseline="0" dirty="0">
              <a:solidFill>
                <a:schemeClr val="tx1"/>
              </a:solidFill>
              <a:effectLst>
                <a:outerShdw blurRad="38100" dist="38100" dir="2700000" algn="tl">
                  <a:srgbClr val="000000">
                    <a:alpha val="43137"/>
                  </a:srgbClr>
                </a:outerShdw>
              </a:effectLst>
            </a:rPr>
            <a:t>-2 INF and </a:t>
          </a:r>
          <a:r>
            <a:rPr lang="en-US" sz="1800" spc="-100" baseline="0" dirty="0" err="1">
              <a:solidFill>
                <a:schemeClr val="tx1"/>
              </a:solidFill>
              <a:effectLst>
                <a:outerShdw blurRad="38100" dist="38100" dir="2700000" algn="tl">
                  <a:srgbClr val="000000">
                    <a:alpha val="43137"/>
                  </a:srgbClr>
                </a:outerShdw>
              </a:effectLst>
            </a:rPr>
            <a:t>DisPop</a:t>
          </a:r>
          <a:endParaRPr lang="en-US" sz="1800" spc="-100" baseline="0" dirty="0">
            <a:solidFill>
              <a:schemeClr val="tx1"/>
            </a:solidFill>
            <a:effectLst>
              <a:outerShdw blurRad="38100" dist="38100" dir="2700000" algn="tl">
                <a:srgbClr val="000000">
                  <a:alpha val="43137"/>
                </a:srgbClr>
              </a:outerShdw>
            </a:effectLst>
          </a:endParaRPr>
        </a:p>
        <a:p>
          <a:r>
            <a:rPr lang="en-US" sz="1800" spc="-100" baseline="0" dirty="0">
              <a:solidFill>
                <a:schemeClr val="tx1"/>
              </a:solidFill>
              <a:effectLst>
                <a:outerShdw blurRad="38100" dist="38100" dir="2700000" algn="tl">
                  <a:srgbClr val="000000">
                    <a:alpha val="43137"/>
                  </a:srgbClr>
                </a:outerShdw>
              </a:effectLst>
            </a:rPr>
            <a:t>4  Targeted Public Relations Campaigns</a:t>
          </a:r>
        </a:p>
        <a:p>
          <a:endParaRPr lang="en-US" sz="1800" spc="-100" baseline="0" dirty="0">
            <a:solidFill>
              <a:schemeClr val="tx1"/>
            </a:solidFill>
            <a:effectLst>
              <a:outerShdw blurRad="38100" dist="38100" dir="2700000" algn="tl">
                <a:srgbClr val="000000">
                  <a:alpha val="43137"/>
                </a:srgbClr>
              </a:outerShdw>
            </a:effectLst>
          </a:endParaRPr>
        </a:p>
      </dgm:t>
    </dgm:pt>
    <dgm:pt modelId="{3A8296F8-A60F-4251-AE19-15802698EB53}" type="parTrans" cxnId="{7FC80DA6-D837-4710-AD78-79DDF8EC1A51}">
      <dgm:prSet/>
      <dgm:spPr/>
      <dgm:t>
        <a:bodyPr/>
        <a:lstStyle/>
        <a:p>
          <a:endParaRPr lang="en-US"/>
        </a:p>
      </dgm:t>
    </dgm:pt>
    <dgm:pt modelId="{785D0525-1F0B-4589-AC9F-159D56E2B07F}" type="sibTrans" cxnId="{7FC80DA6-D837-4710-AD78-79DDF8EC1A51}">
      <dgm:prSet/>
      <dgm:spPr/>
      <dgm:t>
        <a:bodyPr/>
        <a:lstStyle/>
        <a:p>
          <a:endParaRPr lang="en-US"/>
        </a:p>
      </dgm:t>
    </dgm:pt>
    <dgm:pt modelId="{66E70427-BBB1-432E-B162-1C788C6C178D}">
      <dgm:prSet custT="1"/>
      <dgm:spPr>
        <a:solidFill>
          <a:srgbClr val="FFFF00"/>
        </a:solidFill>
      </dgm:spPr>
      <dgm:t>
        <a:bodyPr/>
        <a:lstStyle/>
        <a:p>
          <a:r>
            <a:rPr lang="en-US" sz="2400" b="1" spc="-100" baseline="0" dirty="0">
              <a:solidFill>
                <a:schemeClr val="tx1"/>
              </a:solidFill>
              <a:effectLst>
                <a:outerShdw blurRad="38100" dist="38100" dir="2700000" algn="tl">
                  <a:srgbClr val="000000">
                    <a:alpha val="43137"/>
                  </a:srgbClr>
                </a:outerShdw>
              </a:effectLst>
            </a:rPr>
            <a:t>Emergency Relief III (85pts)</a:t>
          </a:r>
        </a:p>
        <a:p>
          <a:r>
            <a:rPr lang="en-US" sz="2400" spc="-100" baseline="0" dirty="0">
              <a:solidFill>
                <a:schemeClr val="tx1"/>
              </a:solidFill>
              <a:effectLst>
                <a:outerShdw blurRad="38100" dist="38100" dir="2700000" algn="tl">
                  <a:srgbClr val="000000">
                    <a:alpha val="43137"/>
                  </a:srgbClr>
                </a:outerShdw>
              </a:effectLst>
            </a:rPr>
            <a:t>+3 to ND, EH, FD </a:t>
          </a:r>
        </a:p>
        <a:p>
          <a:r>
            <a:rPr lang="en-US" sz="1800" spc="-100" baseline="0" dirty="0">
              <a:solidFill>
                <a:schemeClr val="tx1"/>
              </a:solidFill>
              <a:effectLst>
                <a:outerShdw blurRad="38100" dist="38100" dir="2700000" algn="tl">
                  <a:srgbClr val="000000">
                    <a:alpha val="43137"/>
                  </a:srgbClr>
                </a:outerShdw>
              </a:effectLst>
            </a:rPr>
            <a:t>-2 INF and </a:t>
          </a:r>
          <a:r>
            <a:rPr lang="en-US" sz="1800" spc="-100" baseline="0" dirty="0" err="1">
              <a:solidFill>
                <a:schemeClr val="tx1"/>
              </a:solidFill>
              <a:effectLst>
                <a:outerShdw blurRad="38100" dist="38100" dir="2700000" algn="tl">
                  <a:srgbClr val="000000">
                    <a:alpha val="43137"/>
                  </a:srgbClr>
                </a:outerShdw>
              </a:effectLst>
            </a:rPr>
            <a:t>DisPop</a:t>
          </a:r>
          <a:endParaRPr lang="en-US" sz="1800" spc="-100" baseline="0" dirty="0">
            <a:solidFill>
              <a:schemeClr val="tx1"/>
            </a:solidFill>
            <a:effectLst>
              <a:outerShdw blurRad="38100" dist="38100" dir="2700000" algn="tl">
                <a:srgbClr val="000000">
                  <a:alpha val="43137"/>
                </a:srgbClr>
              </a:outerShdw>
            </a:effectLst>
          </a:endParaRPr>
        </a:p>
        <a:p>
          <a:r>
            <a:rPr lang="en-US" sz="1800" spc="-100" baseline="0" dirty="0">
              <a:solidFill>
                <a:schemeClr val="tx1"/>
              </a:solidFill>
              <a:effectLst>
                <a:outerShdw blurRad="38100" dist="38100" dir="2700000" algn="tl">
                  <a:srgbClr val="000000">
                    <a:alpha val="43137"/>
                  </a:srgbClr>
                </a:outerShdw>
              </a:effectLst>
            </a:rPr>
            <a:t>7  Targeted Public Relations Campaigns</a:t>
          </a:r>
        </a:p>
        <a:p>
          <a:endParaRPr lang="en-US" sz="1800" spc="-100" baseline="0" dirty="0">
            <a:solidFill>
              <a:schemeClr val="tx1"/>
            </a:solidFill>
            <a:effectLst>
              <a:outerShdw blurRad="38100" dist="38100" dir="2700000" algn="tl">
                <a:srgbClr val="000000">
                  <a:alpha val="43137"/>
                </a:srgbClr>
              </a:outerShdw>
            </a:effectLst>
          </a:endParaRPr>
        </a:p>
      </dgm:t>
    </dgm:pt>
    <dgm:pt modelId="{7BC6E2B8-B7D3-4BB4-B675-AECB9B762F6A}" type="parTrans" cxnId="{BC167456-9D0B-4656-8489-6A64D45481D7}">
      <dgm:prSet/>
      <dgm:spPr/>
      <dgm:t>
        <a:bodyPr/>
        <a:lstStyle/>
        <a:p>
          <a:endParaRPr lang="en-US"/>
        </a:p>
      </dgm:t>
    </dgm:pt>
    <dgm:pt modelId="{D2E35A93-EE78-4B9B-B301-EBBBEF17A0F8}" type="sibTrans" cxnId="{BC167456-9D0B-4656-8489-6A64D45481D7}">
      <dgm:prSet/>
      <dgm:spPr/>
      <dgm:t>
        <a:bodyPr/>
        <a:lstStyle/>
        <a:p>
          <a:endParaRPr lang="en-US"/>
        </a:p>
      </dgm:t>
    </dgm:pt>
    <dgm:pt modelId="{66227AEF-F8FB-44E9-B7EC-4BB85E5C020F}" type="pres">
      <dgm:prSet presAssocID="{2E841B6B-FC16-4B63-8FA5-A073A64F1577}" presName="diagram" presStyleCnt="0">
        <dgm:presLayoutVars>
          <dgm:dir/>
          <dgm:resizeHandles val="exact"/>
        </dgm:presLayoutVars>
      </dgm:prSet>
      <dgm:spPr/>
    </dgm:pt>
    <dgm:pt modelId="{C750961E-F290-4FF4-B82A-BC43248FACFA}" type="pres">
      <dgm:prSet presAssocID="{2A8B407B-9284-4E50-A46D-17F4833E8469}" presName="node" presStyleLbl="node1" presStyleIdx="0" presStyleCnt="3" custScaleX="29176" custScaleY="29041" custLinFactNeighborX="-15250" custLinFactNeighborY="-3216">
        <dgm:presLayoutVars>
          <dgm:bulletEnabled val="1"/>
        </dgm:presLayoutVars>
      </dgm:prSet>
      <dgm:spPr/>
    </dgm:pt>
    <dgm:pt modelId="{709113E3-4515-429F-AF31-D76A6F013AE2}" type="pres">
      <dgm:prSet presAssocID="{3E02E915-6DF6-4F0E-879D-5A8E95447637}" presName="sibTrans" presStyleCnt="0"/>
      <dgm:spPr/>
    </dgm:pt>
    <dgm:pt modelId="{1FADAD08-FD48-49C6-AAF8-42E8DF82F4DC}" type="pres">
      <dgm:prSet presAssocID="{9153435D-0AE4-40E8-904D-07F1719C956E}" presName="node" presStyleLbl="node1" presStyleIdx="1" presStyleCnt="3" custScaleX="29176" custScaleY="29041" custLinFactNeighborX="-23770" custLinFactNeighborY="22125">
        <dgm:presLayoutVars>
          <dgm:bulletEnabled val="1"/>
        </dgm:presLayoutVars>
      </dgm:prSet>
      <dgm:spPr/>
    </dgm:pt>
    <dgm:pt modelId="{4068817E-988A-4B39-A8DB-B8E542D50D9A}" type="pres">
      <dgm:prSet presAssocID="{785D0525-1F0B-4589-AC9F-159D56E2B07F}" presName="sibTrans" presStyleCnt="0"/>
      <dgm:spPr/>
    </dgm:pt>
    <dgm:pt modelId="{CE9D5B41-BC39-477B-AB2A-BB42122F1626}" type="pres">
      <dgm:prSet presAssocID="{66E70427-BBB1-432E-B162-1C788C6C178D}" presName="node" presStyleLbl="node1" presStyleIdx="2" presStyleCnt="3" custScaleX="29176" custScaleY="29041" custLinFactNeighborX="28167" custLinFactNeighborY="-2146">
        <dgm:presLayoutVars>
          <dgm:bulletEnabled val="1"/>
        </dgm:presLayoutVars>
      </dgm:prSet>
      <dgm:spPr/>
    </dgm:pt>
  </dgm:ptLst>
  <dgm:cxnLst>
    <dgm:cxn modelId="{D66C120C-CE24-4DCB-BF60-A1BA9AFAB33C}" type="presOf" srcId="{9153435D-0AE4-40E8-904D-07F1719C956E}" destId="{1FADAD08-FD48-49C6-AAF8-42E8DF82F4DC}" srcOrd="0" destOrd="0" presId="urn:microsoft.com/office/officeart/2005/8/layout/default"/>
    <dgm:cxn modelId="{BC167456-9D0B-4656-8489-6A64D45481D7}" srcId="{2E841B6B-FC16-4B63-8FA5-A073A64F1577}" destId="{66E70427-BBB1-432E-B162-1C788C6C178D}" srcOrd="2" destOrd="0" parTransId="{7BC6E2B8-B7D3-4BB4-B675-AECB9B762F6A}" sibTransId="{D2E35A93-EE78-4B9B-B301-EBBBEF17A0F8}"/>
    <dgm:cxn modelId="{013F3F59-E444-4A4E-BCE2-C363FAEEC217}" srcId="{2E841B6B-FC16-4B63-8FA5-A073A64F1577}" destId="{2A8B407B-9284-4E50-A46D-17F4833E8469}" srcOrd="0" destOrd="0" parTransId="{765C0CAA-8E10-48BA-B3B0-EC20CE5FC755}" sibTransId="{3E02E915-6DF6-4F0E-879D-5A8E95447637}"/>
    <dgm:cxn modelId="{B67ADD89-FC74-4022-96D0-AB11EEFAA6E8}" type="presOf" srcId="{2A8B407B-9284-4E50-A46D-17F4833E8469}" destId="{C750961E-F290-4FF4-B82A-BC43248FACFA}" srcOrd="0" destOrd="0" presId="urn:microsoft.com/office/officeart/2005/8/layout/default"/>
    <dgm:cxn modelId="{7FC80DA6-D837-4710-AD78-79DDF8EC1A51}" srcId="{2E841B6B-FC16-4B63-8FA5-A073A64F1577}" destId="{9153435D-0AE4-40E8-904D-07F1719C956E}" srcOrd="1" destOrd="0" parTransId="{3A8296F8-A60F-4251-AE19-15802698EB53}" sibTransId="{785D0525-1F0B-4589-AC9F-159D56E2B07F}"/>
    <dgm:cxn modelId="{A559DEDE-99F8-483A-83D3-B94B17742138}" type="presOf" srcId="{66E70427-BBB1-432E-B162-1C788C6C178D}" destId="{CE9D5B41-BC39-477B-AB2A-BB42122F1626}" srcOrd="0" destOrd="0" presId="urn:microsoft.com/office/officeart/2005/8/layout/default"/>
    <dgm:cxn modelId="{5F08DCF7-9739-45BD-9EFD-2D4CC7208301}" type="presOf" srcId="{2E841B6B-FC16-4B63-8FA5-A073A64F1577}" destId="{66227AEF-F8FB-44E9-B7EC-4BB85E5C020F}" srcOrd="0" destOrd="0" presId="urn:microsoft.com/office/officeart/2005/8/layout/default"/>
    <dgm:cxn modelId="{72467F94-F02D-429E-A5C9-A8742247EA42}" type="presParOf" srcId="{66227AEF-F8FB-44E9-B7EC-4BB85E5C020F}" destId="{C750961E-F290-4FF4-B82A-BC43248FACFA}" srcOrd="0" destOrd="0" presId="urn:microsoft.com/office/officeart/2005/8/layout/default"/>
    <dgm:cxn modelId="{F0AD5702-DCE3-4A6D-99E0-276CE7EE2592}" type="presParOf" srcId="{66227AEF-F8FB-44E9-B7EC-4BB85E5C020F}" destId="{709113E3-4515-429F-AF31-D76A6F013AE2}" srcOrd="1" destOrd="0" presId="urn:microsoft.com/office/officeart/2005/8/layout/default"/>
    <dgm:cxn modelId="{81F8FF3E-B875-402D-B56F-055815142EAA}" type="presParOf" srcId="{66227AEF-F8FB-44E9-B7EC-4BB85E5C020F}" destId="{1FADAD08-FD48-49C6-AAF8-42E8DF82F4DC}" srcOrd="2" destOrd="0" presId="urn:microsoft.com/office/officeart/2005/8/layout/default"/>
    <dgm:cxn modelId="{AFA9A375-1D61-4726-8E47-746693CDDD74}" type="presParOf" srcId="{66227AEF-F8FB-44E9-B7EC-4BB85E5C020F}" destId="{4068817E-988A-4B39-A8DB-B8E542D50D9A}" srcOrd="3" destOrd="0" presId="urn:microsoft.com/office/officeart/2005/8/layout/default"/>
    <dgm:cxn modelId="{2500C6F7-4165-4E96-82D8-7FAFA192FF2A}" type="presParOf" srcId="{66227AEF-F8FB-44E9-B7EC-4BB85E5C020F}" destId="{CE9D5B41-BC39-477B-AB2A-BB42122F1626}" srcOrd="4" destOrd="0" presId="urn:microsoft.com/office/officeart/2005/8/layout/default"/>
  </dgm:cxnLst>
  <dgm:bg>
    <a:blipFill>
      <a:blip xmlns:r="http://schemas.openxmlformats.org/officeDocument/2006/relationships" r:embed="rId1">
        <a:extLst>
          <a:ext uri="{BEBA8EAE-BF5A-486C-A8C5-ECC9F3942E4B}">
            <a14:imgProps xmlns:a14="http://schemas.microsoft.com/office/drawing/2010/main">
              <a14:imgLayer r:embed="rId2">
                <a14:imgEffect>
                  <a14:artisticPaintStrokes/>
                </a14:imgEffect>
                <a14:imgEffect>
                  <a14:saturation sat="0"/>
                </a14:imgEffect>
              </a14:imgLayer>
            </a14:imgProps>
          </a:ext>
        </a:extLst>
      </a:blip>
      <a:stretch>
        <a:fillRect/>
      </a:stretch>
    </a:blip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E841B6B-FC16-4B63-8FA5-A073A64F1577}"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dgm:pt modelId="{2A8B407B-9284-4E50-A46D-17F4833E8469}">
      <dgm:prSet custT="1"/>
      <dgm:spPr>
        <a:solidFill>
          <a:srgbClr val="FFFF00"/>
        </a:solidFill>
      </dgm:spPr>
      <dgm:t>
        <a:bodyPr/>
        <a:lstStyle/>
        <a:p>
          <a:pPr>
            <a:lnSpc>
              <a:spcPct val="100000"/>
            </a:lnSpc>
            <a:spcAft>
              <a:spcPts val="0"/>
            </a:spcAft>
          </a:pPr>
          <a:r>
            <a:rPr lang="en-US" sz="3200" b="1" u="sng" spc="-100" baseline="0" dirty="0">
              <a:solidFill>
                <a:schemeClr val="tx1"/>
              </a:solidFill>
              <a:effectLst>
                <a:outerShdw blurRad="38100" dist="38100" dir="2700000" algn="tl">
                  <a:srgbClr val="000000">
                    <a:alpha val="43137"/>
                  </a:srgbClr>
                </a:outerShdw>
              </a:effectLst>
            </a:rPr>
            <a:t>Public Relations Campaigns</a:t>
          </a:r>
        </a:p>
        <a:p>
          <a:pPr>
            <a:lnSpc>
              <a:spcPct val="100000"/>
            </a:lnSpc>
            <a:spcAft>
              <a:spcPts val="0"/>
            </a:spcAft>
          </a:pPr>
          <a:r>
            <a:rPr lang="en-US" sz="1800" spc="-100" baseline="0" dirty="0">
              <a:solidFill>
                <a:schemeClr val="tx1"/>
              </a:solidFill>
              <a:effectLst>
                <a:outerShdw blurRad="38100" dist="38100" dir="2700000" algn="tl">
                  <a:srgbClr val="000000">
                    <a:alpha val="43137"/>
                  </a:srgbClr>
                </a:outerShdw>
              </a:effectLst>
            </a:rPr>
            <a:t>During the Contingency Planning week, the class must produce “ads” that encourage public donations.  The ads can be through ppt or video, but they must (1) relate to the specific crisis and they should (2) exploit/target the public’s empathy.  </a:t>
          </a:r>
        </a:p>
        <a:p>
          <a:pPr>
            <a:lnSpc>
              <a:spcPct val="100000"/>
            </a:lnSpc>
            <a:spcAft>
              <a:spcPts val="0"/>
            </a:spcAft>
          </a:pPr>
          <a:endParaRPr lang="en-US" sz="1800" spc="-100" baseline="0" dirty="0">
            <a:solidFill>
              <a:schemeClr val="tx1"/>
            </a:solidFill>
            <a:effectLst>
              <a:outerShdw blurRad="38100" dist="38100" dir="2700000" algn="tl">
                <a:srgbClr val="000000">
                  <a:alpha val="43137"/>
                </a:srgbClr>
              </a:outerShdw>
            </a:effectLst>
          </a:endParaRPr>
        </a:p>
        <a:p>
          <a:pPr>
            <a:lnSpc>
              <a:spcPct val="100000"/>
            </a:lnSpc>
            <a:spcAft>
              <a:spcPts val="0"/>
            </a:spcAft>
          </a:pPr>
          <a:r>
            <a:rPr lang="en-US" sz="1800" spc="-100" baseline="0" dirty="0">
              <a:solidFill>
                <a:schemeClr val="tx1"/>
              </a:solidFill>
              <a:effectLst>
                <a:outerShdw blurRad="38100" dist="38100" dir="2700000" algn="tl">
                  <a:srgbClr val="000000">
                    <a:alpha val="43137"/>
                  </a:srgbClr>
                </a:outerShdw>
              </a:effectLst>
            </a:rPr>
            <a:t>The number of ads run must correspond to the level of Emergency Relief Development.  For example, if you have ERIII but only run 3 ads, you will only gain 3 dice</a:t>
          </a:r>
        </a:p>
        <a:p>
          <a:pPr>
            <a:lnSpc>
              <a:spcPct val="100000"/>
            </a:lnSpc>
            <a:spcAft>
              <a:spcPts val="0"/>
            </a:spcAft>
          </a:pPr>
          <a:endParaRPr lang="en-US" sz="1800" spc="-100" baseline="0" dirty="0">
            <a:solidFill>
              <a:schemeClr val="tx1"/>
            </a:solidFill>
            <a:effectLst>
              <a:outerShdw blurRad="38100" dist="38100" dir="2700000" algn="tl">
                <a:srgbClr val="000000">
                  <a:alpha val="43137"/>
                </a:srgbClr>
              </a:outerShdw>
            </a:effectLst>
          </a:endParaRPr>
        </a:p>
      </dgm:t>
    </dgm:pt>
    <dgm:pt modelId="{765C0CAA-8E10-48BA-B3B0-EC20CE5FC755}" type="parTrans" cxnId="{013F3F59-E444-4A4E-BCE2-C363FAEEC217}">
      <dgm:prSet/>
      <dgm:spPr/>
      <dgm:t>
        <a:bodyPr/>
        <a:lstStyle/>
        <a:p>
          <a:endParaRPr lang="en-US"/>
        </a:p>
      </dgm:t>
    </dgm:pt>
    <dgm:pt modelId="{3E02E915-6DF6-4F0E-879D-5A8E95447637}" type="sibTrans" cxnId="{013F3F59-E444-4A4E-BCE2-C363FAEEC217}">
      <dgm:prSet/>
      <dgm:spPr/>
      <dgm:t>
        <a:bodyPr/>
        <a:lstStyle/>
        <a:p>
          <a:endParaRPr lang="en-US"/>
        </a:p>
      </dgm:t>
    </dgm:pt>
    <dgm:pt modelId="{66227AEF-F8FB-44E9-B7EC-4BB85E5C020F}" type="pres">
      <dgm:prSet presAssocID="{2E841B6B-FC16-4B63-8FA5-A073A64F1577}" presName="diagram" presStyleCnt="0">
        <dgm:presLayoutVars>
          <dgm:dir/>
          <dgm:resizeHandles val="exact"/>
        </dgm:presLayoutVars>
      </dgm:prSet>
      <dgm:spPr/>
    </dgm:pt>
    <dgm:pt modelId="{C750961E-F290-4FF4-B82A-BC43248FACFA}" type="pres">
      <dgm:prSet presAssocID="{2A8B407B-9284-4E50-A46D-17F4833E8469}" presName="node" presStyleLbl="node1" presStyleIdx="0" presStyleCnt="1" custScaleX="73112" custScaleY="37418" custLinFactNeighborX="3487" custLinFactNeighborY="-19128">
        <dgm:presLayoutVars>
          <dgm:bulletEnabled val="1"/>
        </dgm:presLayoutVars>
      </dgm:prSet>
      <dgm:spPr/>
    </dgm:pt>
  </dgm:ptLst>
  <dgm:cxnLst>
    <dgm:cxn modelId="{013F3F59-E444-4A4E-BCE2-C363FAEEC217}" srcId="{2E841B6B-FC16-4B63-8FA5-A073A64F1577}" destId="{2A8B407B-9284-4E50-A46D-17F4833E8469}" srcOrd="0" destOrd="0" parTransId="{765C0CAA-8E10-48BA-B3B0-EC20CE5FC755}" sibTransId="{3E02E915-6DF6-4F0E-879D-5A8E95447637}"/>
    <dgm:cxn modelId="{B67ADD89-FC74-4022-96D0-AB11EEFAA6E8}" type="presOf" srcId="{2A8B407B-9284-4E50-A46D-17F4833E8469}" destId="{C750961E-F290-4FF4-B82A-BC43248FACFA}" srcOrd="0" destOrd="0" presId="urn:microsoft.com/office/officeart/2005/8/layout/default"/>
    <dgm:cxn modelId="{5F08DCF7-9739-45BD-9EFD-2D4CC7208301}" type="presOf" srcId="{2E841B6B-FC16-4B63-8FA5-A073A64F1577}" destId="{66227AEF-F8FB-44E9-B7EC-4BB85E5C020F}" srcOrd="0" destOrd="0" presId="urn:microsoft.com/office/officeart/2005/8/layout/default"/>
    <dgm:cxn modelId="{72467F94-F02D-429E-A5C9-A8742247EA42}" type="presParOf" srcId="{66227AEF-F8FB-44E9-B7EC-4BB85E5C020F}" destId="{C750961E-F290-4FF4-B82A-BC43248FACFA}" srcOrd="0" destOrd="0" presId="urn:microsoft.com/office/officeart/2005/8/layout/default"/>
  </dgm:cxnLst>
  <dgm:bg>
    <a:blipFill>
      <a:blip xmlns:r="http://schemas.openxmlformats.org/officeDocument/2006/relationships" r:embed="rId1">
        <a:extLst>
          <a:ext uri="{BEBA8EAE-BF5A-486C-A8C5-ECC9F3942E4B}">
            <a14:imgProps xmlns:a14="http://schemas.microsoft.com/office/drawing/2010/main">
              <a14:imgLayer r:embed="rId2">
                <a14:imgEffect>
                  <a14:artisticPaintStrokes/>
                </a14:imgEffect>
                <a14:imgEffect>
                  <a14:saturation sat="0"/>
                </a14:imgEffect>
              </a14:imgLayer>
            </a14:imgProps>
          </a:ext>
        </a:extLst>
      </a:blip>
      <a:stretch>
        <a:fillRect/>
      </a:stretch>
    </a:blip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F8C81A-D66E-47F3-B202-BDF83E429063}">
      <dsp:nvSpPr>
        <dsp:cNvPr id="0" name=""/>
        <dsp:cNvSpPr/>
      </dsp:nvSpPr>
      <dsp:spPr>
        <a:xfrm>
          <a:off x="1748064" y="2975"/>
          <a:ext cx="3342605" cy="2005563"/>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effectLst>
                <a:outerShdw blurRad="38100" dist="38100" dir="2700000" algn="tl">
                  <a:srgbClr val="000000">
                    <a:alpha val="43137"/>
                  </a:srgbClr>
                </a:outerShdw>
              </a:effectLst>
            </a:rPr>
            <a:t>Attributes are finalized if required</a:t>
          </a:r>
        </a:p>
      </dsp:txBody>
      <dsp:txXfrm>
        <a:off x="1748064" y="2975"/>
        <a:ext cx="3342605" cy="2005563"/>
      </dsp:txXfrm>
    </dsp:sp>
    <dsp:sp modelId="{472DE7EE-E15C-4344-942D-5B1493128719}">
      <dsp:nvSpPr>
        <dsp:cNvPr id="0" name=""/>
        <dsp:cNvSpPr/>
      </dsp:nvSpPr>
      <dsp:spPr>
        <a:xfrm>
          <a:off x="5424930" y="2975"/>
          <a:ext cx="3342605" cy="2005563"/>
        </a:xfrm>
        <a:prstGeom prst="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effectLst>
                <a:outerShdw blurRad="38100" dist="38100" dir="2700000" algn="tl">
                  <a:srgbClr val="000000">
                    <a:alpha val="43137"/>
                  </a:srgbClr>
                </a:outerShdw>
              </a:effectLst>
            </a:rPr>
            <a:t>Specialist teams are created and deployed to the field</a:t>
          </a:r>
        </a:p>
      </dsp:txBody>
      <dsp:txXfrm>
        <a:off x="5424930" y="2975"/>
        <a:ext cx="3342605" cy="2005563"/>
      </dsp:txXfrm>
    </dsp:sp>
    <dsp:sp modelId="{C931C32F-4324-4AF5-BC8F-8119D3F15D0C}">
      <dsp:nvSpPr>
        <dsp:cNvPr id="0" name=""/>
        <dsp:cNvSpPr/>
      </dsp:nvSpPr>
      <dsp:spPr>
        <a:xfrm>
          <a:off x="3586497" y="2342799"/>
          <a:ext cx="3342605" cy="2005563"/>
        </a:xfrm>
        <a:prstGeom prst="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effectLst>
                <a:outerShdw blurRad="38100" dist="38100" dir="2700000" algn="tl">
                  <a:srgbClr val="000000">
                    <a:alpha val="43137"/>
                  </a:srgbClr>
                </a:outerShdw>
              </a:effectLst>
            </a:rPr>
            <a:t>8d6 Dice (resources) are allocated and sent into the field with teams. </a:t>
          </a:r>
        </a:p>
      </dsp:txBody>
      <dsp:txXfrm>
        <a:off x="3586497" y="2342799"/>
        <a:ext cx="3342605" cy="20055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AA554D-F68C-48E2-B13B-E3E993361CA3}">
      <dsp:nvSpPr>
        <dsp:cNvPr id="0" name=""/>
        <dsp:cNvSpPr/>
      </dsp:nvSpPr>
      <dsp:spPr>
        <a:xfrm rot="5400000">
          <a:off x="-165848" y="167572"/>
          <a:ext cx="1105656" cy="773959"/>
        </a:xfrm>
        <a:prstGeom prst="chevron">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effectLst>
                <a:outerShdw blurRad="38100" dist="38100" dir="2700000" algn="tl">
                  <a:srgbClr val="000000">
                    <a:alpha val="43137"/>
                  </a:srgbClr>
                </a:outerShdw>
              </a:effectLst>
            </a:rPr>
            <a:t>Recall</a:t>
          </a:r>
        </a:p>
      </dsp:txBody>
      <dsp:txXfrm rot="-5400000">
        <a:off x="1" y="388704"/>
        <a:ext cx="773959" cy="331697"/>
      </dsp:txXfrm>
    </dsp:sp>
    <dsp:sp modelId="{8C9F53A6-F5BE-4F38-8FC2-3F33A6ADE2A7}">
      <dsp:nvSpPr>
        <dsp:cNvPr id="0" name=""/>
        <dsp:cNvSpPr/>
      </dsp:nvSpPr>
      <dsp:spPr>
        <a:xfrm rot="5400000">
          <a:off x="2307353" y="-1531670"/>
          <a:ext cx="718676" cy="3785465"/>
        </a:xfrm>
        <a:prstGeom prst="round2Same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a:effectLst>
                <a:outerShdw blurRad="38100" dist="38100" dir="2700000" algn="tl">
                  <a:srgbClr val="000000">
                    <a:alpha val="43137"/>
                  </a:srgbClr>
                </a:outerShdw>
              </a:effectLst>
            </a:rPr>
            <a:t>What were your actions? What were your team’s actions? The class actions?</a:t>
          </a:r>
        </a:p>
      </dsp:txBody>
      <dsp:txXfrm rot="-5400000">
        <a:off x="773959" y="36807"/>
        <a:ext cx="3750382" cy="648510"/>
      </dsp:txXfrm>
    </dsp:sp>
    <dsp:sp modelId="{CA13C0FB-607A-4F9B-AD6A-C1C4CB22CB58}">
      <dsp:nvSpPr>
        <dsp:cNvPr id="0" name=""/>
        <dsp:cNvSpPr/>
      </dsp:nvSpPr>
      <dsp:spPr>
        <a:xfrm rot="5400000">
          <a:off x="-165848" y="1124399"/>
          <a:ext cx="1105656" cy="773959"/>
        </a:xfrm>
        <a:prstGeom prst="chevron">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w="6350" cap="flat" cmpd="sng" algn="ctr">
          <a:solidFill>
            <a:schemeClr val="accent5">
              <a:hueOff val="-2252848"/>
              <a:satOff val="-5806"/>
              <a:lumOff val="-3922"/>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effectLst>
                <a:outerShdw blurRad="38100" dist="38100" dir="2700000" algn="tl">
                  <a:srgbClr val="000000">
                    <a:alpha val="43137"/>
                  </a:srgbClr>
                </a:outerShdw>
              </a:effectLst>
            </a:rPr>
            <a:t>Compare</a:t>
          </a:r>
        </a:p>
      </dsp:txBody>
      <dsp:txXfrm rot="-5400000">
        <a:off x="1" y="1345531"/>
        <a:ext cx="773959" cy="331697"/>
      </dsp:txXfrm>
    </dsp:sp>
    <dsp:sp modelId="{902A6BC6-58B8-42FC-9F5F-22E31DEC8FD9}">
      <dsp:nvSpPr>
        <dsp:cNvPr id="0" name=""/>
        <dsp:cNvSpPr/>
      </dsp:nvSpPr>
      <dsp:spPr>
        <a:xfrm rot="5400000">
          <a:off x="2307353" y="-574843"/>
          <a:ext cx="718676" cy="3785465"/>
        </a:xfrm>
        <a:prstGeom prst="round2SameRect">
          <a:avLst/>
        </a:prstGeom>
        <a:solidFill>
          <a:schemeClr val="lt1">
            <a:alpha val="90000"/>
            <a:hueOff val="0"/>
            <a:satOff val="0"/>
            <a:lumOff val="0"/>
            <a:alphaOff val="0"/>
          </a:schemeClr>
        </a:solidFill>
        <a:ln w="6350" cap="flat" cmpd="sng" algn="ctr">
          <a:solidFill>
            <a:schemeClr val="accent5">
              <a:hueOff val="-2252848"/>
              <a:satOff val="-5806"/>
              <a:lumOff val="-3922"/>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a:effectLst>
                <a:outerShdw blurRad="38100" dist="38100" dir="2700000" algn="tl">
                  <a:srgbClr val="000000">
                    <a:alpha val="43137"/>
                  </a:srgbClr>
                </a:outerShdw>
              </a:effectLst>
            </a:rPr>
            <a:t>What were you trying to accomplish and what was the actual outcome? </a:t>
          </a:r>
        </a:p>
      </dsp:txBody>
      <dsp:txXfrm rot="-5400000">
        <a:off x="773959" y="993634"/>
        <a:ext cx="3750382" cy="648510"/>
      </dsp:txXfrm>
    </dsp:sp>
    <dsp:sp modelId="{9138EC2F-9089-4B8C-8E8D-9A5278D70DBC}">
      <dsp:nvSpPr>
        <dsp:cNvPr id="0" name=""/>
        <dsp:cNvSpPr/>
      </dsp:nvSpPr>
      <dsp:spPr>
        <a:xfrm rot="5400000">
          <a:off x="-165848" y="2081226"/>
          <a:ext cx="1105656" cy="773959"/>
        </a:xfrm>
        <a:prstGeom prst="chevron">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w="6350" cap="flat" cmpd="sng" algn="ctr">
          <a:solidFill>
            <a:schemeClr val="accent5">
              <a:hueOff val="-4505695"/>
              <a:satOff val="-11613"/>
              <a:lumOff val="-7843"/>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effectLst>
                <a:outerShdw blurRad="38100" dist="38100" dir="2700000" algn="tl">
                  <a:srgbClr val="000000">
                    <a:alpha val="43137"/>
                  </a:srgbClr>
                </a:outerShdw>
              </a:effectLst>
            </a:rPr>
            <a:t>Contrast</a:t>
          </a:r>
        </a:p>
      </dsp:txBody>
      <dsp:txXfrm rot="-5400000">
        <a:off x="1" y="2302358"/>
        <a:ext cx="773959" cy="331697"/>
      </dsp:txXfrm>
    </dsp:sp>
    <dsp:sp modelId="{587525FC-159E-4438-A86B-523BE39F9485}">
      <dsp:nvSpPr>
        <dsp:cNvPr id="0" name=""/>
        <dsp:cNvSpPr/>
      </dsp:nvSpPr>
      <dsp:spPr>
        <a:xfrm rot="5400000">
          <a:off x="2307353" y="381983"/>
          <a:ext cx="718676" cy="3785465"/>
        </a:xfrm>
        <a:prstGeom prst="round2SameRect">
          <a:avLst/>
        </a:prstGeom>
        <a:solidFill>
          <a:schemeClr val="lt1">
            <a:alpha val="90000"/>
            <a:hueOff val="0"/>
            <a:satOff val="0"/>
            <a:lumOff val="0"/>
            <a:alphaOff val="0"/>
          </a:schemeClr>
        </a:solidFill>
        <a:ln w="6350" cap="flat" cmpd="sng" algn="ctr">
          <a:solidFill>
            <a:schemeClr val="accent5">
              <a:hueOff val="-4505695"/>
              <a:satOff val="-11613"/>
              <a:lumOff val="-7843"/>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a:effectLst>
                <a:outerShdw blurRad="38100" dist="38100" dir="2700000" algn="tl">
                  <a:srgbClr val="000000">
                    <a:alpha val="43137"/>
                  </a:srgbClr>
                </a:outerShdw>
              </a:effectLst>
            </a:rPr>
            <a:t>Were resources and team members deployed efficiently/effectively? Were the teams/class well organized?</a:t>
          </a:r>
        </a:p>
      </dsp:txBody>
      <dsp:txXfrm rot="-5400000">
        <a:off x="773959" y="1950461"/>
        <a:ext cx="3750382" cy="648510"/>
      </dsp:txXfrm>
    </dsp:sp>
    <dsp:sp modelId="{3E1FEFDE-0065-4A6B-9363-7BBFB754579C}">
      <dsp:nvSpPr>
        <dsp:cNvPr id="0" name=""/>
        <dsp:cNvSpPr/>
      </dsp:nvSpPr>
      <dsp:spPr>
        <a:xfrm rot="5400000">
          <a:off x="-165848" y="3038053"/>
          <a:ext cx="1105656" cy="773959"/>
        </a:xfrm>
        <a:prstGeom prst="chevron">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effectLst>
                <a:outerShdw blurRad="38100" dist="38100" dir="2700000" algn="tl">
                  <a:srgbClr val="000000">
                    <a:alpha val="43137"/>
                  </a:srgbClr>
                </a:outerShdw>
              </a:effectLst>
            </a:rPr>
            <a:t>Change</a:t>
          </a:r>
        </a:p>
      </dsp:txBody>
      <dsp:txXfrm rot="-5400000">
        <a:off x="1" y="3259185"/>
        <a:ext cx="773959" cy="331697"/>
      </dsp:txXfrm>
    </dsp:sp>
    <dsp:sp modelId="{67F44B8F-81B7-4DBA-A8DE-C98AD3C4582B}">
      <dsp:nvSpPr>
        <dsp:cNvPr id="0" name=""/>
        <dsp:cNvSpPr/>
      </dsp:nvSpPr>
      <dsp:spPr>
        <a:xfrm rot="5400000">
          <a:off x="2307353" y="1347686"/>
          <a:ext cx="718676" cy="3785465"/>
        </a:xfrm>
        <a:prstGeom prst="round2SameRect">
          <a:avLst/>
        </a:prstGeom>
        <a:solidFill>
          <a:schemeClr val="lt1">
            <a:alpha val="90000"/>
            <a:hueOff val="0"/>
            <a:satOff val="0"/>
            <a:lumOff val="0"/>
            <a:alphaOff val="0"/>
          </a:schemeClr>
        </a:solid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a:effectLst>
                <a:outerShdw blurRad="38100" dist="38100" dir="2700000" algn="tl">
                  <a:srgbClr val="000000">
                    <a:alpha val="43137"/>
                  </a:srgbClr>
                </a:outerShdw>
              </a:effectLst>
            </a:rPr>
            <a:t>How could a change in </a:t>
          </a:r>
          <a:r>
            <a:rPr lang="en-US" sz="1500" kern="1200" dirty="0">
              <a:solidFill>
                <a:srgbClr val="FF0000"/>
              </a:solidFill>
              <a:effectLst>
                <a:outerShdw blurRad="38100" dist="38100" dir="2700000" algn="tl">
                  <a:srgbClr val="000000">
                    <a:alpha val="43137"/>
                  </a:srgbClr>
                </a:outerShdw>
              </a:effectLst>
            </a:rPr>
            <a:t>organization</a:t>
          </a:r>
          <a:r>
            <a:rPr lang="en-US" sz="1500" kern="1200" dirty="0">
              <a:effectLst>
                <a:outerShdw blurRad="38100" dist="38100" dir="2700000" algn="tl">
                  <a:srgbClr val="000000">
                    <a:alpha val="43137"/>
                  </a:srgbClr>
                </a:outerShdw>
              </a:effectLst>
            </a:rPr>
            <a:t>, </a:t>
          </a:r>
          <a:r>
            <a:rPr lang="en-US" sz="1500" kern="1200" dirty="0">
              <a:solidFill>
                <a:srgbClr val="FF0000"/>
              </a:solidFill>
              <a:effectLst>
                <a:outerShdw blurRad="38100" dist="38100" dir="2700000" algn="tl">
                  <a:srgbClr val="000000">
                    <a:alpha val="43137"/>
                  </a:srgbClr>
                </a:outerShdw>
              </a:effectLst>
            </a:rPr>
            <a:t>resource allocation</a:t>
          </a:r>
          <a:r>
            <a:rPr lang="en-US" sz="1500" kern="1200" dirty="0">
              <a:effectLst>
                <a:outerShdw blurRad="38100" dist="38100" dir="2700000" algn="tl">
                  <a:srgbClr val="000000">
                    <a:alpha val="43137"/>
                  </a:srgbClr>
                </a:outerShdw>
              </a:effectLst>
            </a:rPr>
            <a:t>, and </a:t>
          </a:r>
          <a:r>
            <a:rPr lang="en-US" sz="1500" kern="1200" dirty="0">
              <a:solidFill>
                <a:srgbClr val="FF0000"/>
              </a:solidFill>
              <a:effectLst>
                <a:outerShdw blurRad="38100" dist="38100" dir="2700000" algn="tl">
                  <a:srgbClr val="000000">
                    <a:alpha val="43137"/>
                  </a:srgbClr>
                </a:outerShdw>
              </a:effectLst>
            </a:rPr>
            <a:t>deployment strategies </a:t>
          </a:r>
          <a:r>
            <a:rPr lang="en-US" sz="1500" kern="1200" dirty="0">
              <a:solidFill>
                <a:schemeClr val="tx1"/>
              </a:solidFill>
              <a:effectLst>
                <a:outerShdw blurRad="38100" dist="38100" dir="2700000" algn="tl">
                  <a:srgbClr val="000000">
                    <a:alpha val="43137"/>
                  </a:srgbClr>
                </a:outerShdw>
              </a:effectLst>
            </a:rPr>
            <a:t>produce better outcomes in the future?</a:t>
          </a:r>
          <a:endParaRPr lang="en-US" sz="1500" kern="1200" dirty="0">
            <a:effectLst>
              <a:outerShdw blurRad="38100" dist="38100" dir="2700000" algn="tl">
                <a:srgbClr val="000000">
                  <a:alpha val="43137"/>
                </a:srgbClr>
              </a:outerShdw>
            </a:effectLst>
          </a:endParaRPr>
        </a:p>
      </dsp:txBody>
      <dsp:txXfrm rot="-5400000">
        <a:off x="773959" y="2916164"/>
        <a:ext cx="3750382" cy="6485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544C21-48A6-4744-A3E6-0836A7CD5233}">
      <dsp:nvSpPr>
        <dsp:cNvPr id="0" name=""/>
        <dsp:cNvSpPr/>
      </dsp:nvSpPr>
      <dsp:spPr>
        <a:xfrm>
          <a:off x="0" y="2852557"/>
          <a:ext cx="5744684" cy="187158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rgbClr val="FFC000"/>
              </a:solidFill>
              <a:effectLst>
                <a:outerShdw blurRad="38100" dist="38100" dir="2700000" algn="tl">
                  <a:srgbClr val="000000">
                    <a:alpha val="43137"/>
                  </a:srgbClr>
                </a:outerShdw>
              </a:effectLst>
            </a:rPr>
            <a:t>Who will speak for you before these organizations?</a:t>
          </a:r>
        </a:p>
      </dsp:txBody>
      <dsp:txXfrm>
        <a:off x="0" y="2852557"/>
        <a:ext cx="5744684" cy="1871586"/>
      </dsp:txXfrm>
    </dsp:sp>
    <dsp:sp modelId="{F9924D37-94EF-41E5-945D-C8BE1C98FB5B}">
      <dsp:nvSpPr>
        <dsp:cNvPr id="0" name=""/>
        <dsp:cNvSpPr/>
      </dsp:nvSpPr>
      <dsp:spPr>
        <a:xfrm rot="10800000">
          <a:off x="0" y="2131"/>
          <a:ext cx="5744684" cy="2878500"/>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effectLst>
                <a:outerShdw blurRad="38100" dist="38100" dir="2700000" algn="tl">
                  <a:srgbClr val="000000">
                    <a:alpha val="43137"/>
                  </a:srgbClr>
                </a:outerShdw>
              </a:effectLst>
            </a:rPr>
            <a:t>You will be asked to answer for your decisions by the </a:t>
          </a:r>
          <a:r>
            <a:rPr lang="en-US" sz="2400" kern="1200" dirty="0">
              <a:solidFill>
                <a:schemeClr val="accent2"/>
              </a:solidFill>
              <a:effectLst>
                <a:outerShdw blurRad="38100" dist="38100" dir="2700000" algn="tl">
                  <a:srgbClr val="000000">
                    <a:alpha val="43137"/>
                  </a:srgbClr>
                </a:outerShdw>
              </a:effectLst>
            </a:rPr>
            <a:t>US Government</a:t>
          </a:r>
          <a:r>
            <a:rPr lang="en-US" sz="2400" kern="1200" dirty="0">
              <a:effectLst>
                <a:outerShdw blurRad="38100" dist="38100" dir="2700000" algn="tl">
                  <a:srgbClr val="000000">
                    <a:alpha val="43137"/>
                  </a:srgbClr>
                </a:outerShdw>
              </a:effectLst>
            </a:rPr>
            <a:t>, the government of </a:t>
          </a:r>
          <a:r>
            <a:rPr lang="en-US" sz="2400" kern="1200" dirty="0">
              <a:solidFill>
                <a:schemeClr val="accent2"/>
              </a:solidFill>
              <a:effectLst>
                <a:outerShdw blurRad="38100" dist="38100" dir="2700000" algn="tl">
                  <a:srgbClr val="000000">
                    <a:alpha val="43137"/>
                  </a:srgbClr>
                </a:outerShdw>
              </a:effectLst>
            </a:rPr>
            <a:t>Puerto Rico, the News</a:t>
          </a:r>
          <a:r>
            <a:rPr lang="en-US" sz="2400" kern="1200" dirty="0">
              <a:effectLst>
                <a:outerShdw blurRad="38100" dist="38100" dir="2700000" algn="tl">
                  <a:srgbClr val="000000">
                    <a:alpha val="43137"/>
                  </a:srgbClr>
                </a:outerShdw>
              </a:effectLst>
            </a:rPr>
            <a:t>, and the </a:t>
          </a:r>
          <a:r>
            <a:rPr lang="en-US" sz="2400" kern="1200" dirty="0">
              <a:solidFill>
                <a:schemeClr val="accent2"/>
              </a:solidFill>
              <a:effectLst>
                <a:outerShdw blurRad="38100" dist="38100" dir="2700000" algn="tl">
                  <a:srgbClr val="000000">
                    <a:alpha val="43137"/>
                  </a:srgbClr>
                </a:outerShdw>
              </a:effectLst>
            </a:rPr>
            <a:t>Organization of the Americas </a:t>
          </a:r>
          <a:r>
            <a:rPr lang="en-US" sz="2400" kern="1200" dirty="0">
              <a:effectLst>
                <a:outerShdw blurRad="38100" dist="38100" dir="2700000" algn="tl">
                  <a:srgbClr val="000000">
                    <a:alpha val="43137"/>
                  </a:srgbClr>
                </a:outerShdw>
              </a:effectLst>
            </a:rPr>
            <a:t>(your parent organization).  </a:t>
          </a:r>
        </a:p>
      </dsp:txBody>
      <dsp:txXfrm rot="10800000">
        <a:off x="0" y="2131"/>
        <a:ext cx="5744684" cy="187036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544C21-48A6-4744-A3E6-0836A7CD5233}">
      <dsp:nvSpPr>
        <dsp:cNvPr id="0" name=""/>
        <dsp:cNvSpPr/>
      </dsp:nvSpPr>
      <dsp:spPr>
        <a:xfrm>
          <a:off x="0" y="2852557"/>
          <a:ext cx="5744684" cy="187158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ctr" defTabSz="1600200">
            <a:lnSpc>
              <a:spcPct val="90000"/>
            </a:lnSpc>
            <a:spcBef>
              <a:spcPct val="0"/>
            </a:spcBef>
            <a:spcAft>
              <a:spcPct val="35000"/>
            </a:spcAft>
            <a:buNone/>
          </a:pPr>
          <a:r>
            <a:rPr lang="en-US" sz="3600" kern="1200" dirty="0">
              <a:solidFill>
                <a:schemeClr val="tx1"/>
              </a:solidFill>
              <a:effectLst>
                <a:outerShdw blurRad="38100" dist="38100" dir="2700000" algn="tl">
                  <a:srgbClr val="000000">
                    <a:alpha val="43137"/>
                  </a:srgbClr>
                </a:outerShdw>
              </a:effectLst>
            </a:rPr>
            <a:t>Give testimony before the media and government officials</a:t>
          </a:r>
        </a:p>
      </dsp:txBody>
      <dsp:txXfrm>
        <a:off x="0" y="2852557"/>
        <a:ext cx="5744684" cy="1871586"/>
      </dsp:txXfrm>
    </dsp:sp>
    <dsp:sp modelId="{F9924D37-94EF-41E5-945D-C8BE1C98FB5B}">
      <dsp:nvSpPr>
        <dsp:cNvPr id="0" name=""/>
        <dsp:cNvSpPr/>
      </dsp:nvSpPr>
      <dsp:spPr>
        <a:xfrm rot="10800000">
          <a:off x="0" y="2131"/>
          <a:ext cx="5744684" cy="2878500"/>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98272" tIns="398272" rIns="398272" bIns="398272" numCol="1" spcCol="1270" anchor="ctr" anchorCtr="0">
          <a:noAutofit/>
        </a:bodyPr>
        <a:lstStyle/>
        <a:p>
          <a:pPr marL="0" lvl="0" indent="0" algn="ctr" defTabSz="2489200">
            <a:lnSpc>
              <a:spcPct val="90000"/>
            </a:lnSpc>
            <a:spcBef>
              <a:spcPct val="0"/>
            </a:spcBef>
            <a:spcAft>
              <a:spcPct val="35000"/>
            </a:spcAft>
            <a:buNone/>
          </a:pPr>
          <a:r>
            <a:rPr lang="en-US" sz="5600" kern="1200" dirty="0">
              <a:effectLst>
                <a:outerShdw blurRad="38100" dist="38100" dir="2700000" algn="tl">
                  <a:srgbClr val="000000">
                    <a:alpha val="43137"/>
                  </a:srgbClr>
                </a:outerShdw>
              </a:effectLst>
            </a:rPr>
            <a:t>Deploy PR Teams</a:t>
          </a:r>
        </a:p>
      </dsp:txBody>
      <dsp:txXfrm rot="10800000">
        <a:off x="0" y="2131"/>
        <a:ext cx="5744684" cy="187036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50961E-F290-4FF4-B82A-BC43248FACFA}">
      <dsp:nvSpPr>
        <dsp:cNvPr id="0" name=""/>
        <dsp:cNvSpPr/>
      </dsp:nvSpPr>
      <dsp:spPr>
        <a:xfrm>
          <a:off x="73443" y="519294"/>
          <a:ext cx="3440144" cy="2054535"/>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ts val="0"/>
            </a:spcAft>
            <a:buNone/>
          </a:pPr>
          <a:r>
            <a:rPr lang="en-US" sz="2800" b="1" kern="1200" spc="-100" baseline="0" dirty="0">
              <a:solidFill>
                <a:schemeClr val="tx1"/>
              </a:solidFill>
              <a:effectLst>
                <a:outerShdw blurRad="38100" dist="38100" dir="2700000" algn="tl">
                  <a:srgbClr val="000000">
                    <a:alpha val="43137"/>
                  </a:srgbClr>
                </a:outerShdw>
              </a:effectLst>
            </a:rPr>
            <a:t>Emergency Relief I</a:t>
          </a:r>
        </a:p>
        <a:p>
          <a:pPr marL="0" lvl="0" indent="0" algn="ctr" defTabSz="1244600">
            <a:lnSpc>
              <a:spcPct val="100000"/>
            </a:lnSpc>
            <a:spcBef>
              <a:spcPct val="0"/>
            </a:spcBef>
            <a:spcAft>
              <a:spcPts val="0"/>
            </a:spcAft>
            <a:buNone/>
          </a:pPr>
          <a:r>
            <a:rPr lang="en-US" sz="2400" kern="1200" spc="-100" baseline="0" dirty="0">
              <a:solidFill>
                <a:schemeClr val="tx1"/>
              </a:solidFill>
              <a:effectLst>
                <a:outerShdw blurRad="38100" dist="38100" dir="2700000" algn="tl">
                  <a:srgbClr val="000000">
                    <a:alpha val="43137"/>
                  </a:srgbClr>
                </a:outerShdw>
              </a:effectLst>
            </a:rPr>
            <a:t>+1 to ND, EH, FD </a:t>
          </a:r>
        </a:p>
        <a:p>
          <a:pPr marL="0" lvl="0" indent="0" algn="ctr" defTabSz="1244600">
            <a:lnSpc>
              <a:spcPct val="100000"/>
            </a:lnSpc>
            <a:spcBef>
              <a:spcPct val="0"/>
            </a:spcBef>
            <a:spcAft>
              <a:spcPts val="0"/>
            </a:spcAft>
            <a:buNone/>
          </a:pPr>
          <a:r>
            <a:rPr lang="en-US" sz="1800" kern="1200" spc="-100" baseline="0" dirty="0">
              <a:solidFill>
                <a:schemeClr val="tx1"/>
              </a:solidFill>
              <a:effectLst>
                <a:outerShdw blurRad="38100" dist="38100" dir="2700000" algn="tl">
                  <a:srgbClr val="000000">
                    <a:alpha val="43137"/>
                  </a:srgbClr>
                </a:outerShdw>
              </a:effectLst>
            </a:rPr>
            <a:t>-1 INF and </a:t>
          </a:r>
          <a:r>
            <a:rPr lang="en-US" sz="1800" kern="1200" spc="-100" baseline="0" dirty="0" err="1">
              <a:solidFill>
                <a:schemeClr val="tx1"/>
              </a:solidFill>
              <a:effectLst>
                <a:outerShdw blurRad="38100" dist="38100" dir="2700000" algn="tl">
                  <a:srgbClr val="000000">
                    <a:alpha val="43137"/>
                  </a:srgbClr>
                </a:outerShdw>
              </a:effectLst>
            </a:rPr>
            <a:t>DisPop</a:t>
          </a:r>
          <a:endParaRPr lang="en-US" sz="1800" kern="1200" spc="-100" baseline="0" dirty="0">
            <a:solidFill>
              <a:schemeClr val="tx1"/>
            </a:solidFill>
            <a:effectLst>
              <a:outerShdw blurRad="38100" dist="38100" dir="2700000" algn="tl">
                <a:srgbClr val="000000">
                  <a:alpha val="43137"/>
                </a:srgbClr>
              </a:outerShdw>
            </a:effectLst>
          </a:endParaRPr>
        </a:p>
        <a:p>
          <a:pPr marL="0" lvl="0" indent="0" algn="ctr" defTabSz="1244600">
            <a:lnSpc>
              <a:spcPct val="100000"/>
            </a:lnSpc>
            <a:spcBef>
              <a:spcPct val="0"/>
            </a:spcBef>
            <a:spcAft>
              <a:spcPts val="0"/>
            </a:spcAft>
            <a:buNone/>
          </a:pPr>
          <a:r>
            <a:rPr lang="en-US" sz="1800" kern="1200" spc="-100" baseline="0" dirty="0">
              <a:solidFill>
                <a:schemeClr val="tx1"/>
              </a:solidFill>
              <a:effectLst>
                <a:outerShdw blurRad="38100" dist="38100" dir="2700000" algn="tl">
                  <a:srgbClr val="000000">
                    <a:alpha val="43137"/>
                  </a:srgbClr>
                </a:outerShdw>
              </a:effectLst>
            </a:rPr>
            <a:t>3  Targeted Public Relations Campaigns</a:t>
          </a:r>
        </a:p>
        <a:p>
          <a:pPr marL="0" lvl="0" indent="0" algn="ctr" defTabSz="1244600">
            <a:lnSpc>
              <a:spcPct val="100000"/>
            </a:lnSpc>
            <a:spcBef>
              <a:spcPct val="0"/>
            </a:spcBef>
            <a:spcAft>
              <a:spcPts val="0"/>
            </a:spcAft>
            <a:buNone/>
          </a:pPr>
          <a:endParaRPr lang="en-US" sz="1800" kern="1200" spc="-100" baseline="0" dirty="0">
            <a:solidFill>
              <a:schemeClr val="tx1"/>
            </a:solidFill>
            <a:effectLst>
              <a:outerShdw blurRad="38100" dist="38100" dir="2700000" algn="tl">
                <a:srgbClr val="000000">
                  <a:alpha val="43137"/>
                </a:srgbClr>
              </a:outerShdw>
            </a:effectLst>
          </a:endParaRPr>
        </a:p>
      </dsp:txBody>
      <dsp:txXfrm>
        <a:off x="73443" y="519294"/>
        <a:ext cx="3440144" cy="2054535"/>
      </dsp:txXfrm>
    </dsp:sp>
    <dsp:sp modelId="{1FADAD08-FD48-49C6-AAF8-42E8DF82F4DC}">
      <dsp:nvSpPr>
        <dsp:cNvPr id="0" name=""/>
        <dsp:cNvSpPr/>
      </dsp:nvSpPr>
      <dsp:spPr>
        <a:xfrm>
          <a:off x="3688094" y="2312070"/>
          <a:ext cx="3440144" cy="2054535"/>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spc="-100" baseline="0" dirty="0">
              <a:solidFill>
                <a:schemeClr val="tx1"/>
              </a:solidFill>
              <a:effectLst>
                <a:outerShdw blurRad="38100" dist="38100" dir="2700000" algn="tl">
                  <a:srgbClr val="000000">
                    <a:alpha val="43137"/>
                  </a:srgbClr>
                </a:outerShdw>
              </a:effectLst>
            </a:rPr>
            <a:t>Emergency Relief II (50pts)</a:t>
          </a:r>
        </a:p>
        <a:p>
          <a:pPr marL="0" lvl="0" indent="0" algn="ctr" defTabSz="1066800">
            <a:lnSpc>
              <a:spcPct val="90000"/>
            </a:lnSpc>
            <a:spcBef>
              <a:spcPct val="0"/>
            </a:spcBef>
            <a:spcAft>
              <a:spcPct val="35000"/>
            </a:spcAft>
            <a:buNone/>
          </a:pPr>
          <a:r>
            <a:rPr lang="en-US" sz="2400" kern="1200" spc="-100" baseline="0" dirty="0">
              <a:solidFill>
                <a:schemeClr val="tx1"/>
              </a:solidFill>
              <a:effectLst>
                <a:outerShdw blurRad="38100" dist="38100" dir="2700000" algn="tl">
                  <a:srgbClr val="000000">
                    <a:alpha val="43137"/>
                  </a:srgbClr>
                </a:outerShdw>
              </a:effectLst>
            </a:rPr>
            <a:t>+2 to ND, EH, FD </a:t>
          </a:r>
        </a:p>
        <a:p>
          <a:pPr marL="0" lvl="0" indent="0" algn="ctr" defTabSz="1066800">
            <a:lnSpc>
              <a:spcPct val="90000"/>
            </a:lnSpc>
            <a:spcBef>
              <a:spcPct val="0"/>
            </a:spcBef>
            <a:spcAft>
              <a:spcPct val="35000"/>
            </a:spcAft>
            <a:buNone/>
          </a:pPr>
          <a:r>
            <a:rPr lang="en-US" sz="1800" kern="1200" spc="-100" baseline="0" dirty="0">
              <a:solidFill>
                <a:schemeClr val="tx1"/>
              </a:solidFill>
              <a:effectLst>
                <a:outerShdw blurRad="38100" dist="38100" dir="2700000" algn="tl">
                  <a:srgbClr val="000000">
                    <a:alpha val="43137"/>
                  </a:srgbClr>
                </a:outerShdw>
              </a:effectLst>
            </a:rPr>
            <a:t>-2 INF and </a:t>
          </a:r>
          <a:r>
            <a:rPr lang="en-US" sz="1800" kern="1200" spc="-100" baseline="0" dirty="0" err="1">
              <a:solidFill>
                <a:schemeClr val="tx1"/>
              </a:solidFill>
              <a:effectLst>
                <a:outerShdw blurRad="38100" dist="38100" dir="2700000" algn="tl">
                  <a:srgbClr val="000000">
                    <a:alpha val="43137"/>
                  </a:srgbClr>
                </a:outerShdw>
              </a:effectLst>
            </a:rPr>
            <a:t>DisPop</a:t>
          </a:r>
          <a:endParaRPr lang="en-US" sz="1800" kern="1200" spc="-100" baseline="0" dirty="0">
            <a:solidFill>
              <a:schemeClr val="tx1"/>
            </a:solidFill>
            <a:effectLst>
              <a:outerShdw blurRad="38100" dist="38100" dir="2700000" algn="tl">
                <a:srgbClr val="000000">
                  <a:alpha val="43137"/>
                </a:srgbClr>
              </a:outerShdw>
            </a:effectLst>
          </a:endParaRPr>
        </a:p>
        <a:p>
          <a:pPr marL="0" lvl="0" indent="0" algn="ctr" defTabSz="1066800">
            <a:lnSpc>
              <a:spcPct val="90000"/>
            </a:lnSpc>
            <a:spcBef>
              <a:spcPct val="0"/>
            </a:spcBef>
            <a:spcAft>
              <a:spcPct val="35000"/>
            </a:spcAft>
            <a:buNone/>
          </a:pPr>
          <a:r>
            <a:rPr lang="en-US" sz="1800" kern="1200" spc="-100" baseline="0" dirty="0">
              <a:solidFill>
                <a:schemeClr val="tx1"/>
              </a:solidFill>
              <a:effectLst>
                <a:outerShdw blurRad="38100" dist="38100" dir="2700000" algn="tl">
                  <a:srgbClr val="000000">
                    <a:alpha val="43137"/>
                  </a:srgbClr>
                </a:outerShdw>
              </a:effectLst>
            </a:rPr>
            <a:t>4  Targeted Public Relations Campaigns</a:t>
          </a:r>
        </a:p>
        <a:p>
          <a:pPr marL="0" lvl="0" indent="0" algn="ctr" defTabSz="1066800">
            <a:lnSpc>
              <a:spcPct val="90000"/>
            </a:lnSpc>
            <a:spcBef>
              <a:spcPct val="0"/>
            </a:spcBef>
            <a:spcAft>
              <a:spcPct val="35000"/>
            </a:spcAft>
            <a:buNone/>
          </a:pPr>
          <a:endParaRPr lang="en-US" sz="1800" kern="1200" spc="-100" baseline="0" dirty="0">
            <a:solidFill>
              <a:schemeClr val="tx1"/>
            </a:solidFill>
            <a:effectLst>
              <a:outerShdw blurRad="38100" dist="38100" dir="2700000" algn="tl">
                <a:srgbClr val="000000">
                  <a:alpha val="43137"/>
                </a:srgbClr>
              </a:outerShdw>
            </a:effectLst>
          </a:endParaRPr>
        </a:p>
      </dsp:txBody>
      <dsp:txXfrm>
        <a:off x="3688094" y="2312070"/>
        <a:ext cx="3440144" cy="2054535"/>
      </dsp:txXfrm>
    </dsp:sp>
    <dsp:sp modelId="{CE9D5B41-BC39-477B-AB2A-BB42122F1626}">
      <dsp:nvSpPr>
        <dsp:cNvPr id="0" name=""/>
        <dsp:cNvSpPr/>
      </dsp:nvSpPr>
      <dsp:spPr>
        <a:xfrm>
          <a:off x="7502367" y="3828629"/>
          <a:ext cx="3440144" cy="2054535"/>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spc="-100" baseline="0" dirty="0">
              <a:solidFill>
                <a:schemeClr val="tx1"/>
              </a:solidFill>
              <a:effectLst>
                <a:outerShdw blurRad="38100" dist="38100" dir="2700000" algn="tl">
                  <a:srgbClr val="000000">
                    <a:alpha val="43137"/>
                  </a:srgbClr>
                </a:outerShdw>
              </a:effectLst>
            </a:rPr>
            <a:t>Emergency Relief III (85pts)</a:t>
          </a:r>
        </a:p>
        <a:p>
          <a:pPr marL="0" lvl="0" indent="0" algn="ctr" defTabSz="1066800">
            <a:lnSpc>
              <a:spcPct val="90000"/>
            </a:lnSpc>
            <a:spcBef>
              <a:spcPct val="0"/>
            </a:spcBef>
            <a:spcAft>
              <a:spcPct val="35000"/>
            </a:spcAft>
            <a:buNone/>
          </a:pPr>
          <a:r>
            <a:rPr lang="en-US" sz="2400" kern="1200" spc="-100" baseline="0" dirty="0">
              <a:solidFill>
                <a:schemeClr val="tx1"/>
              </a:solidFill>
              <a:effectLst>
                <a:outerShdw blurRad="38100" dist="38100" dir="2700000" algn="tl">
                  <a:srgbClr val="000000">
                    <a:alpha val="43137"/>
                  </a:srgbClr>
                </a:outerShdw>
              </a:effectLst>
            </a:rPr>
            <a:t>+3 to ND, EH, FD </a:t>
          </a:r>
        </a:p>
        <a:p>
          <a:pPr marL="0" lvl="0" indent="0" algn="ctr" defTabSz="1066800">
            <a:lnSpc>
              <a:spcPct val="90000"/>
            </a:lnSpc>
            <a:spcBef>
              <a:spcPct val="0"/>
            </a:spcBef>
            <a:spcAft>
              <a:spcPct val="35000"/>
            </a:spcAft>
            <a:buNone/>
          </a:pPr>
          <a:r>
            <a:rPr lang="en-US" sz="1800" kern="1200" spc="-100" baseline="0" dirty="0">
              <a:solidFill>
                <a:schemeClr val="tx1"/>
              </a:solidFill>
              <a:effectLst>
                <a:outerShdw blurRad="38100" dist="38100" dir="2700000" algn="tl">
                  <a:srgbClr val="000000">
                    <a:alpha val="43137"/>
                  </a:srgbClr>
                </a:outerShdw>
              </a:effectLst>
            </a:rPr>
            <a:t>-2 INF and </a:t>
          </a:r>
          <a:r>
            <a:rPr lang="en-US" sz="1800" kern="1200" spc="-100" baseline="0" dirty="0" err="1">
              <a:solidFill>
                <a:schemeClr val="tx1"/>
              </a:solidFill>
              <a:effectLst>
                <a:outerShdw blurRad="38100" dist="38100" dir="2700000" algn="tl">
                  <a:srgbClr val="000000">
                    <a:alpha val="43137"/>
                  </a:srgbClr>
                </a:outerShdw>
              </a:effectLst>
            </a:rPr>
            <a:t>DisPop</a:t>
          </a:r>
          <a:endParaRPr lang="en-US" sz="1800" kern="1200" spc="-100" baseline="0" dirty="0">
            <a:solidFill>
              <a:schemeClr val="tx1"/>
            </a:solidFill>
            <a:effectLst>
              <a:outerShdw blurRad="38100" dist="38100" dir="2700000" algn="tl">
                <a:srgbClr val="000000">
                  <a:alpha val="43137"/>
                </a:srgbClr>
              </a:outerShdw>
            </a:effectLst>
          </a:endParaRPr>
        </a:p>
        <a:p>
          <a:pPr marL="0" lvl="0" indent="0" algn="ctr" defTabSz="1066800">
            <a:lnSpc>
              <a:spcPct val="90000"/>
            </a:lnSpc>
            <a:spcBef>
              <a:spcPct val="0"/>
            </a:spcBef>
            <a:spcAft>
              <a:spcPct val="35000"/>
            </a:spcAft>
            <a:buNone/>
          </a:pPr>
          <a:r>
            <a:rPr lang="en-US" sz="1800" kern="1200" spc="-100" baseline="0" dirty="0">
              <a:solidFill>
                <a:schemeClr val="tx1"/>
              </a:solidFill>
              <a:effectLst>
                <a:outerShdw blurRad="38100" dist="38100" dir="2700000" algn="tl">
                  <a:srgbClr val="000000">
                    <a:alpha val="43137"/>
                  </a:srgbClr>
                </a:outerShdw>
              </a:effectLst>
            </a:rPr>
            <a:t>7  Targeted Public Relations Campaigns</a:t>
          </a:r>
        </a:p>
        <a:p>
          <a:pPr marL="0" lvl="0" indent="0" algn="ctr" defTabSz="1066800">
            <a:lnSpc>
              <a:spcPct val="90000"/>
            </a:lnSpc>
            <a:spcBef>
              <a:spcPct val="0"/>
            </a:spcBef>
            <a:spcAft>
              <a:spcPct val="35000"/>
            </a:spcAft>
            <a:buNone/>
          </a:pPr>
          <a:endParaRPr lang="en-US" sz="1800" kern="1200" spc="-100" baseline="0" dirty="0">
            <a:solidFill>
              <a:schemeClr val="tx1"/>
            </a:solidFill>
            <a:effectLst>
              <a:outerShdw blurRad="38100" dist="38100" dir="2700000" algn="tl">
                <a:srgbClr val="000000">
                  <a:alpha val="43137"/>
                </a:srgbClr>
              </a:outerShdw>
            </a:effectLst>
          </a:endParaRPr>
        </a:p>
      </dsp:txBody>
      <dsp:txXfrm>
        <a:off x="7502367" y="3828629"/>
        <a:ext cx="3440144" cy="20545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50961E-F290-4FF4-B82A-BC43248FACFA}">
      <dsp:nvSpPr>
        <dsp:cNvPr id="0" name=""/>
        <dsp:cNvSpPr/>
      </dsp:nvSpPr>
      <dsp:spPr>
        <a:xfrm>
          <a:off x="2002098" y="714081"/>
          <a:ext cx="8620641" cy="2647175"/>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100000"/>
            </a:lnSpc>
            <a:spcBef>
              <a:spcPct val="0"/>
            </a:spcBef>
            <a:spcAft>
              <a:spcPts val="0"/>
            </a:spcAft>
            <a:buNone/>
          </a:pPr>
          <a:r>
            <a:rPr lang="en-US" sz="3200" b="1" u="sng" kern="1200" spc="-100" baseline="0" dirty="0">
              <a:solidFill>
                <a:schemeClr val="tx1"/>
              </a:solidFill>
              <a:effectLst>
                <a:outerShdw blurRad="38100" dist="38100" dir="2700000" algn="tl">
                  <a:srgbClr val="000000">
                    <a:alpha val="43137"/>
                  </a:srgbClr>
                </a:outerShdw>
              </a:effectLst>
            </a:rPr>
            <a:t>Public Relations Campaigns</a:t>
          </a:r>
        </a:p>
        <a:p>
          <a:pPr marL="0" lvl="0" indent="0" algn="ctr" defTabSz="1422400">
            <a:lnSpc>
              <a:spcPct val="100000"/>
            </a:lnSpc>
            <a:spcBef>
              <a:spcPct val="0"/>
            </a:spcBef>
            <a:spcAft>
              <a:spcPts val="0"/>
            </a:spcAft>
            <a:buNone/>
          </a:pPr>
          <a:r>
            <a:rPr lang="en-US" sz="1800" kern="1200" spc="-100" baseline="0" dirty="0">
              <a:solidFill>
                <a:schemeClr val="tx1"/>
              </a:solidFill>
              <a:effectLst>
                <a:outerShdw blurRad="38100" dist="38100" dir="2700000" algn="tl">
                  <a:srgbClr val="000000">
                    <a:alpha val="43137"/>
                  </a:srgbClr>
                </a:outerShdw>
              </a:effectLst>
            </a:rPr>
            <a:t>During the Contingency Planning week, the class must produce “ads” that encourage public donations.  The ads can be through ppt or video, but they must (1) relate to the specific crisis and they should (2) exploit/target the public’s empathy.  </a:t>
          </a:r>
        </a:p>
        <a:p>
          <a:pPr marL="0" lvl="0" indent="0" algn="ctr" defTabSz="1422400">
            <a:lnSpc>
              <a:spcPct val="100000"/>
            </a:lnSpc>
            <a:spcBef>
              <a:spcPct val="0"/>
            </a:spcBef>
            <a:spcAft>
              <a:spcPts val="0"/>
            </a:spcAft>
            <a:buNone/>
          </a:pPr>
          <a:endParaRPr lang="en-US" sz="1800" kern="1200" spc="-100" baseline="0" dirty="0">
            <a:solidFill>
              <a:schemeClr val="tx1"/>
            </a:solidFill>
            <a:effectLst>
              <a:outerShdw blurRad="38100" dist="38100" dir="2700000" algn="tl">
                <a:srgbClr val="000000">
                  <a:alpha val="43137"/>
                </a:srgbClr>
              </a:outerShdw>
            </a:effectLst>
          </a:endParaRPr>
        </a:p>
        <a:p>
          <a:pPr marL="0" lvl="0" indent="0" algn="ctr" defTabSz="1422400">
            <a:lnSpc>
              <a:spcPct val="100000"/>
            </a:lnSpc>
            <a:spcBef>
              <a:spcPct val="0"/>
            </a:spcBef>
            <a:spcAft>
              <a:spcPts val="0"/>
            </a:spcAft>
            <a:buNone/>
          </a:pPr>
          <a:r>
            <a:rPr lang="en-US" sz="1800" kern="1200" spc="-100" baseline="0" dirty="0">
              <a:solidFill>
                <a:schemeClr val="tx1"/>
              </a:solidFill>
              <a:effectLst>
                <a:outerShdw blurRad="38100" dist="38100" dir="2700000" algn="tl">
                  <a:srgbClr val="000000">
                    <a:alpha val="43137"/>
                  </a:srgbClr>
                </a:outerShdw>
              </a:effectLst>
            </a:rPr>
            <a:t>The number of ads run must correspond to the level of Emergency Relief Development.  For example, if you have ERIII but only run 3 ads, you will only gain 3 dice</a:t>
          </a:r>
        </a:p>
        <a:p>
          <a:pPr marL="0" lvl="0" indent="0" algn="ctr" defTabSz="1422400">
            <a:lnSpc>
              <a:spcPct val="100000"/>
            </a:lnSpc>
            <a:spcBef>
              <a:spcPct val="0"/>
            </a:spcBef>
            <a:spcAft>
              <a:spcPts val="0"/>
            </a:spcAft>
            <a:buNone/>
          </a:pPr>
          <a:endParaRPr lang="en-US" sz="1800" kern="1200" spc="-100" baseline="0" dirty="0">
            <a:solidFill>
              <a:schemeClr val="tx1"/>
            </a:solidFill>
            <a:effectLst>
              <a:outerShdw blurRad="38100" dist="38100" dir="2700000" algn="tl">
                <a:srgbClr val="000000">
                  <a:alpha val="43137"/>
                </a:srgbClr>
              </a:outerShdw>
            </a:effectLst>
          </a:endParaRPr>
        </a:p>
      </dsp:txBody>
      <dsp:txXfrm>
        <a:off x="2002098" y="714081"/>
        <a:ext cx="8620641" cy="264717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2T15:07:30.503"/>
    </inkml:context>
    <inkml:brush xml:id="br0">
      <inkml:brushProperty name="width" value="0.2" units="cm"/>
      <inkml:brushProperty name="height" value="0.2" units="cm"/>
      <inkml:brushProperty name="color" value="#FFFFFF"/>
    </inkml:brush>
  </inkml:definitions>
  <inkml:trace contextRef="#ctx0" brushRef="#br0">434 167 24575,'0'-67'0,"0"62"0,0 8 0,0 36 0,1-20 0,-1 16 0,0-35 0,0 0 0,0-1 0,0 1 0,-1 0 0,1 0 0,0 0 0,0 0 0,0-1 0,-1 1 0,1 0 0,0 0 0,0 0 0,0 0 0,-1 0 0,1 0 0,0 0 0,0 0 0,-1 0 0,1 0 0,0 0 0,0 0 0,-1 0 0,1 0 0,0 0 0,0 0 0,-1 0 0,1 0 0,0 0 0,0 0 0,-1 0 0,1 0 0,0 0 0,0 0 0,0 1 0,-1-1 0,1 0 0,0 0 0,0 0 0,0 0 0,-1 1 0,1-1 0,0 0 0,0 0 0,0 0 0,0 1 0,0-1 0,0 0 0,-1 0 0,1 1 0,0-1 0,0 0 0,0 0 0,0 0 0,0 1 0,0-1 0,0 0 0,0 0 0,0 1 0,0-1 0,0 0 0,0 0 0,0 1 0,0-1 0,-4-5 0,-1 1 0,0-1 0,0 1 0,0 0 0,-1 0 0,0 0 0,1 1 0,-1 0 0,0 0 0,-9-3 0,-69-13 0,63 16 0,0-2 0,-25-8 0,42 12 0,1 0 0,-1-1 0,0 1 0,0 1 0,1-1 0,-1 0 0,0 1 0,0 0 0,0 0 0,1 0 0,-1 0 0,0 1 0,0-1 0,-6 3 0,2 1 0,0 0 0,0 0 0,1 1 0,-1 0 0,-6 6 0,9-8 0,4-1 0,0-1 0,-1 0 0,1 0 0,-1 0 0,1 0 0,-1 0 0,1 0 0,-1-1 0,0 1 0,0 0 0,1-1 0,-1 1 0,0-1 0,0 0 0,-2 0 0,4 0 0,-1 0 0,1 0 0,-1 0 0,1-1 0,-1 1 0,1 0 0,-1-1 0,1 1 0,-1 0 0,1-1 0,-1 1 0,1-1 0,0 1 0,-1-1 0,1 1 0,0-1 0,-1 1 0,1-1 0,0 1 0,0-1 0,-1 1 0,1-1 0,0 0 0,0 1 0,0-1 0,0 1 0,0-1 0,0-1 0,0-3 0,0-1 0,1 1 0,-1 0 0,1-1 0,1 1 0,-1 0 0,1 0 0,2-7 0,4-4 0,-5 12 0,-1 0 0,1 0 0,-1-1 0,-1 1 0,1-1 0,0 1 0,-1-1 0,1-9 0,-30 49 0,20-23 0,4-5 0,0 0 0,0 0 0,0 1 0,1-1 0,-5 16 0,8-22 0,0 0 0,-1 1 0,1-1 0,0 1 0,0-1 0,0 0 0,1 1 0,-1-1 0,0 1 0,0-1 0,1 0 0,-1 1 0,1-1 0,-1 0 0,1 1 0,0-1 0,-1 0 0,1 0 0,0 0 0,0 0 0,0 0 0,0 1 0,0-2 0,0 1 0,0 0 0,0 0 0,0 0 0,1 0 0,-1-1 0,0 1 0,0 0 0,1-1 0,-1 0 0,0 1 0,1-1 0,-1 1 0,1-1 0,-1 0 0,0 0 0,3 0 0,16 2 0,0-1 0,0-1 0,0 0 0,-1-2 0,1 0 0,26-7 0,50-5 0,35 12 0,-98 4 0,1-1 0,-1-3 0,1 0 0,-1-2 0,0-2 0,41-11 0,-46 10 0,1 1 0,0 1 0,1 2 0,-1 1 0,0 2 0,1 0 0,35 6 0,-60-5 0,0 0 0,0 0 0,-1 1 0,1-1 0,-1 1 0,1 0 0,-1 0 0,0 0 0,1 1 0,4 4 0,12 6 0,-21-13 0,1 0 0,-1 1 0,0-1 0,1 0 0,-1 0 0,0 0 0,1 1 0,-1-1 0,0 0 0,1 0 0,-1 0 0,1 0 0,-1 0 0,0 0 0,1 0 0,-1 0 0,1 0 0,-1 0 0,0 0 0,1 0 0,-1 0 0,1 0 0,-1 0 0,0 0 0,1 0 0,-1 0 0,0-1 0,1 1 0,-1 0 0,0 0 0,1 0 0,-1-1 0,0 1 0,1 0 0,-1 0 0,0-1 0,1 1 0,-1 0 0,0-1 0,0 1 0,0 0 0,1-1 0,-1 1 0,0 0 0,0-1 0,0 1 0,0-1 0,0 1 0,0 0 0,1-1 0,-1 1 0,0 0 0,0-1 0,0 1 0,0-1 0,-1 1 0,1 0 0,0-1 0,0 1 0,0-1 0,0 1 0,0 0 0,0-1 0,-1 1 0,1 0 0,0-1 0,-9-37 0,6 28 0,2 6 0,1 1 0,-1-1 0,0 0 0,0 1 0,-1-1 0,1 1 0,-1-1 0,1 1 0,-1 0 0,0 0 0,-1-1 0,1 1 0,0 1 0,-1-1 0,0 0 0,-2-2 0,0 3 0,0-1 0,1 1 0,-1 0 0,0 1 0,0-1 0,0 1 0,0 0 0,0 0 0,0 1 0,0-1 0,-8 1 0,-74 3 0,367-4 0,-125 3 0,498-2 0,-647 1 0,0-1 0,0 1 0,1 1 0,-1-1 0,0 1 0,0 0 0,-1 0 0,1 1 0,0-1 0,-1 1 0,1 0 0,-1 1 0,0 0 0,8 7 0,-11-9 0,0 0 0,0 0 0,0 0 0,0 0 0,0 1 0,-1-1 0,1 1 0,-1-1 0,1 1 0,-1 0 0,0-1 0,0 1 0,0 0 0,0 0 0,-1 0 0,1 0 0,-1 0 0,0 0 0,0 0 0,0-1 0,0 1 0,0 0 0,-1 0 0,1 0 0,-1 0 0,0 0 0,0 0 0,0-1 0,0 1 0,0 0 0,-1-1 0,1 1 0,-3 2 0,2-2 0,-1 0 0,0 0 0,-1 0 0,1 0 0,0-1 0,-1 0 0,1 1 0,-1-1 0,0 0 0,0-1 0,0 1 0,0-1 0,0 0 0,0 0 0,0 0 0,0 0 0,-7 0 0,-11 0 0,0-1 0,-27-3 0,14 1 0,-401-1 35,243 4-1435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2T15:09:35.581"/>
    </inkml:context>
    <inkml:brush xml:id="br0">
      <inkml:brushProperty name="width" value="0.2" units="cm"/>
      <inkml:brushProperty name="height" value="0.2" units="cm"/>
      <inkml:brushProperty name="color" value="#FFFFFF"/>
    </inkml:brush>
  </inkml:definitions>
  <inkml:trace contextRef="#ctx0" brushRef="#br0">99 1 24575,'2356'0'0,"-2354"0"0,1 0 0,0 0 0,0 0 0,0 0 0,0 0 0,0 1 0,-1-1 0,1 1 0,0 0 0,0 0 0,-1 0 0,1 0 0,0 0 0,-1 1 0,1-1 0,-1 1 0,0-1 0,1 1 0,-1 0 0,0 0 0,2 3 0,-2-1 0,1 1 0,-2 0 0,1-1 0,0 1 0,-1 0 0,0 0 0,0 0 0,0 0 0,-1 0 0,0 0 0,0 8 0,-5 714 0,6-723 0,-1 0 0,0 0 0,0 1 0,-1-1 0,1 0 0,-1 0 0,0 0 0,0-1 0,0 1 0,-1 0 0,1 0 0,-1 0 0,0-1 0,0 1 0,0-1 0,0 0 0,-5 6 0,2-6 0,1 0 0,0-1 0,-1 0 0,1 0 0,-1 0 0,0 0 0,1-1 0,-1 1 0,0-1 0,0 0 0,0-1 0,0 1 0,0-1 0,-5 0 0,-170-4 0,-78 5 0,162 9 0,44-3 0,-56-1 0,-1342-7 0,1418 3 0,0 1 0,-62 14 0,15-1 0,77-16 0,1 0 0,-1 0 0,1 0 0,-1 0 0,1 0 0,-1-1 0,1 1 0,-1 0 0,1-1 0,-1 1 0,1-1 0,-1 0 0,1 1 0,0-1 0,-1 0 0,1 0 0,0 0 0,0 0 0,0 0 0,0 0 0,0 0 0,0 0 0,0-1 0,0 1 0,0 0 0,0 0 0,0-1 0,1 1 0,-1-1 0,1 1 0,-1-1 0,1 1 0,0-1 0,-1 1 0,1-1 0,0 1 0,0-1 0,0-1 0,-1-11 0,0-1 0,1 1 0,2-18 0,-1 16 0,-2-37 0,0 30 0,1 1 0,6-42 0,-5 58 0,0 1 0,0-1 0,1 0 0,0 1 0,0 0 0,0-1 0,1 1 0,0 0 0,0 0 0,0 1 0,1-1 0,-1 1 0,1-1 0,0 1 0,9-7 0,-8 8 0,0-1 0,-1 0 0,1 0 0,-1 0 0,0-1 0,0 0 0,0 1 0,-1-1 0,1-1 0,-1 1 0,0 0 0,2-6 0,-2-2 0,1 0 0,-2 0 0,0 0 0,1-19 0,-2 29 0,0-1 0,-1 0 0,1 1 0,1-1 0,-1 1 0,1-1 0,-1 1 0,1-1 0,0 1 0,0 0 0,0 0 0,1 0 0,-1 0 0,1 0 0,0 1 0,-1-1 0,1 1 0,0 0 0,1-1 0,-1 1 0,0 1 0,1-1 0,-1 0 0,1 1 0,-1 0 0,1 0 0,-1 0 0,1 0 0,6 0 0,2-1 0,1 1 0,-1 0 0,0 1 0,0 0 0,0 1 0,1 1 0,-1 0 0,16 4 0,-24-5 0,-1 0 0,1 1 0,-1-1 0,1 1 0,-1-1 0,0 1 0,0 0 0,1 0 0,-1 0 0,-1 1 0,1-1 0,0 1 0,-1-1 0,1 1 0,-1 0 0,0 0 0,0 0 0,0 0 0,0 1 0,0-1 0,-1 1 0,0-1 0,1 1 0,-1-1 0,-1 1 0,1-1 0,0 1 0,-1 0 0,0-1 0,0 1 0,0 6 0,-1-3 0,-1 1 0,1-1 0,-1 1 0,0-1 0,-1 0 0,0 0 0,0 0 0,-1 0 0,1 0 0,-1-1 0,-1 1 0,1-1 0,-1 0 0,-8 7 0,1-1 0,-1-1 0,0 0 0,-1-1 0,-17 10 0,30-20 0,1 0 0,-1 0 0,1 0 0,0 0 0,-1 0 0,1 0 0,0 0 0,-1 1 0,1-1 0,0 0 0,-1 0 0,1 0 0,0 0 0,-1 1 0,1-1 0,0 0 0,-1 0 0,1 1 0,0-1 0,0 0 0,-1 0 0,1 1 0,0-1 0,0 0 0,-1 1 0,1-1 0,0 0 0,0 1 0,0-1 0,0 1 0,0-1 0,0 0 0,0 1 0,0-1 0,0 0 0,0 1 0,0-1 0,0 1 0,0-1 0,0 0 0,0 1 0,0-1 0,0 0 0,0 1 0,0-1 0,1 1 0,20 8 0,36 0 0,-1-5 0,103-7 0,-156 3 0,0 0 0,0 0 0,-1-1 0,1 1 0,0-1 0,0 0 0,-1 0 0,1 0 0,0 0 0,-1 0 0,1-1 0,-1 1 0,1-1 0,-1 0 0,0 0 0,0 0 0,0 0 0,0 0 0,0 0 0,0 0 0,0-1 0,-1 1 0,1 0 0,-1-1 0,2-4 0,0-4 0,0 0 0,-1 0 0,-1 0 0,1 0 0,-1-17 0,-1 17 0,0 0 0,1 0 0,1 0 0,4-20 0,-4 28 0,-1-1 0,0 1 0,0 0 0,0-1 0,0 1 0,-1 0 0,0-1 0,1 1 0,-1-1 0,0 1 0,-2-7 0,2 10 0,0-1 0,0 0 0,-1 1 0,1-1 0,0 0 0,-1 1 0,1-1 0,-1 0 0,1 1 0,-1-1 0,1 1 0,-1-1 0,1 1 0,-1-1 0,1 1 0,-1 0 0,0-1 0,1 1 0,-1 0 0,0-1 0,1 1 0,-2-1 0,0 1 0,-1 0 0,1 0 0,0 0 0,0 0 0,0 0 0,-1 1 0,1-1 0,0 1 0,0-1 0,0 1 0,-3 1 0,0 1 0,0 0 0,0 0 0,0 0 0,1 1 0,0-1 0,-1 1 0,1 0 0,1 1 0,-1-1 0,0 1 0,1-1 0,0 1 0,0 0 0,1 0 0,-1 0 0,-2 10 0,-1 3 0,1 0 0,0 1 0,-3 32 0,8-47 0,0 1 0,-1 0 0,2-1 0,-1 1 0,0-1 0,1 1 0,0-1 0,0 1 0,0-1 0,1 1 0,0-1 0,-1 0 0,1 0 0,1 0 0,-1 0 0,4 5 0,0-3 0,0 0 0,0 0 0,0-1 0,0 1 0,1-2 0,0 1 0,0-1 0,12 6 0,7 0 0,2-1 0,-1 0 0,1-2 0,33 3 0,-60-9 0,1-1 0,-1 1 0,0-1 0,1 0 0,-1 0 0,0 0 0,1 0 0,-1 0 0,1 0 0,-1 0 0,0 0 0,1 0 0,-1-1 0,0 1 0,0-1 0,1 1 0,-1-1 0,0 1 0,0-1 0,0 0 0,1 1 0,-1-1 0,0 0 0,0 0 0,0 0 0,0 0 0,0 0 0,-1 0 0,1 0 0,0 0 0,0 0 0,-1 0 0,1-1 0,-1 1 0,1 0 0,-1 0 0,1-1 0,-1 1 0,0 0 0,1-1 0,-1 1 0,0 0 0,0-1 0,0 1 0,0-1 0,0 1 0,-1 0 0,1-1 0,0 1 0,-1 0 0,1 0 0,-1-2 0,-1-4 0,0 0 0,0 0 0,0 0 0,-1 0 0,0 1 0,-1-1 0,1 1 0,-9-11 0,3 8 0,0 1 0,-1 0 0,0 0 0,0 1 0,-1 0 0,0 1 0,0 0 0,-1 0 0,0 2 0,0-1 0,0 1 0,0 1 0,0 0 0,-14 0 0,-11-1 0,-1 2 0,1 2 0,-55 6 0,90-6 0,-1 0 0,1 0 0,0 0 0,0 0 0,0 1 0,0-1 0,0 0 0,0 1 0,0 0 0,0-1 0,0 1 0,0 0 0,0 0 0,1 0 0,-1 0 0,0 0 0,0 1 0,1-1 0,-1 0 0,1 1 0,-1-1 0,1 1 0,0 0 0,-1-1 0,1 1 0,0 0 0,0 0 0,0 0 0,1-1 0,-1 1 0,0 0 0,1 0 0,-1 0 0,1 1 0,0-1 0,-1 0 0,1 3 0,1-2 0,0 0 0,0 0 0,0 0 0,0 0 0,0 0 0,1 0 0,-1-1 0,1 1 0,0 0 0,0-1 0,0 0 0,0 1 0,0-1 0,0 0 0,1 0 0,-1 0 0,1 0 0,0 0 0,-1-1 0,1 1 0,0-1 0,0 0 0,0 0 0,0 0 0,3 1 0,23 4 0,1-1 0,-1-1 0,1-2 0,42-1 0,119-20 0,-164 14 0,-1 0 0,0-2 0,0-1 0,0-1 0,-1-1 0,-1-1 0,0-1 0,28-19 0,-43 25 0,-1-1 0,1 0 0,-1 0 0,-1-1 0,1 0 0,-1-1 0,-1 0 0,1 0 0,-2 0 0,6-11 0,-8 12 0,0 0 0,0 0 0,-1 0 0,-1 0 0,1-1 0,-1 1 0,0-1 0,-1 1 0,0-1 0,-1 1 0,1-1 0,-2 1 0,1-1 0,-5-11 0,4 13 0,-2 0 0,1 1 0,-1-1 0,0 1 0,0 0 0,-1 0 0,1 0 0,-1 1 0,-1-1 0,1 1 0,-1 0 0,0 1 0,0-1 0,-13-6 0,10 6 0,0 1 0,0-1 0,0 1 0,-1 1 0,0 0 0,0 0 0,1 1 0,-2 0 0,1 1 0,-15 0 0,24 0 0,-1 1 0,1 0 0,-1 0 0,1 0 0,-1 0 0,1 0 0,0 1 0,-1-1 0,1 0 0,-1 1 0,1-1 0,0 1 0,-1-1 0,1 1 0,0 0 0,0-1 0,-1 1 0,1 0 0,0 0 0,0 0 0,0 0 0,0 0 0,0 0 0,0 0 0,0 0 0,0 1 0,1-1 0,-1 0 0,0 0 0,1 1 0,-1-1 0,1 0 0,-1 1 0,1-1 0,0 1 0,0-1 0,-1 0 0,1 1 0,0-1 0,0 1 0,1-1 0,-1 1 0,0-1 0,0 0 0,1 1 0,-1-1 0,1 3 0,2 3 0,-1-1 0,1 1 0,1 0 0,-1-1 0,1 0 0,0 0 0,0 0 0,7 6 0,-3-4 0,1 0 0,0-1 0,0 0 0,1 0 0,0-1 0,1 0 0,-1-1 0,1 0 0,0-1 0,0 0 0,0-1 0,1 0 0,12 2 0,-20-5 0,0 1 0,1-1 0,-1 0 0,0 0 0,1 0 0,-1 0 0,1-1 0,-1 0 0,0 0 0,0 0 0,1 0 0,-1 0 0,0-1 0,0 0 0,0 0 0,-1 0 0,1-1 0,0 1 0,-1-1 0,1 0 0,-1 0 0,0 0 0,0 0 0,0 0 0,-1-1 0,1 1 0,-1-1 0,0 0 0,0 0 0,0 0 0,0 0 0,-1 0 0,1 0 0,-1 0 0,0-1 0,-1 1 0,1-5 0,0 5 0,0 0 0,0 0 0,-1 0 0,0 0 0,0 0 0,0 0 0,0 0 0,-1 0 0,1 0 0,-1 1 0,0-1 0,0 0 0,-1 0 0,1 0 0,-1 1 0,0-1 0,0 1 0,0-1 0,0 1 0,-1 0 0,1 0 0,-1 0 0,0 0 0,0 0 0,0 1 0,0-1 0,0 1 0,0 0 0,-1 0 0,1 0 0,-1 0 0,0 1 0,1-1 0,-1 1 0,0 0 0,-6-1 0,0 0 0,-1 1 0,1 0 0,0 0 0,-1 1 0,1 1 0,-1 0 0,1 0 0,0 1 0,0 0 0,0 1 0,0 0 0,0 0 0,-11 6 0,9-2 0,0 0 0,1 1 0,0 0 0,1 0 0,-1 1 0,2 1 0,-1 0 0,1 0 0,-13 21 0,20-28 0,0 0 0,0 1 0,0-1 0,0 1 0,1 0 0,0-1 0,0 1 0,0 0 0,0 0 0,0-1 0,1 1 0,0 0 0,0 0 0,0 0 0,0 0 0,1 0 0,-1 0 0,1-1 0,0 1 0,0 0 0,0 0 0,1-1 0,-1 1 0,1-1 0,0 1 0,0-1 0,0 0 0,0 0 0,1 0 0,-1 0 0,1 0 0,0 0 0,0-1 0,0 1 0,0-1 0,0 0 0,1 0 0,3 2 0,-4-2 0,0 0 0,0-1 0,0 1 0,0-1 0,0 1 0,0-1 0,1 0 0,-1 0 0,0-1 0,1 1 0,-1-1 0,0 0 0,1 1 0,-1-2 0,1 1 0,-1 0 0,0-1 0,1 1 0,-1-1 0,0 0 0,0 0 0,1 0 0,-1 0 0,0-1 0,0 0 0,0 1 0,0-1 0,-1 0 0,1 0 0,0 0 0,-1-1 0,0 1 0,1-1 0,-1 1 0,0-1 0,0 0 0,0 0 0,-1 0 0,1 0 0,0-3 0,1 1 0,-1 1 0,0-1 0,0 1 0,0-1 0,-1 0 0,0 0 0,0 0 0,0 0 0,-1 0 0,1 0 0,-1 0 0,0 0 0,0 0 0,-1 0 0,0 0 0,0 0 0,0 1 0,0-1 0,-1 0 0,0 0 0,0 1 0,0-1 0,0 1 0,-1-1 0,0 1 0,-5-6 0,7 9 0,0 0 0,0 0 0,1 0 0,-1 0 0,0 0 0,0 0 0,0 1 0,0-1 0,-1 0 0,1 1 0,0-1 0,0 1 0,0-1 0,0 1 0,-1 0 0,1-1 0,0 1 0,0 0 0,-1 0 0,1 0 0,0 0 0,0 0 0,-1 0 0,1 0 0,0 0 0,0 1 0,-1-1 0,1 0 0,0 1 0,0-1 0,0 1 0,0-1 0,0 1 0,-1 0 0,1-1 0,0 1 0,0 0 0,1 0 0,-1 0 0,0 0 0,0 0 0,-1 1 0,0 1 0,0 0 0,0 1 0,1-1 0,-1 1 0,1-1 0,-1 1 0,1-1 0,0 1 0,1 0 0,-1 0 0,1 0 0,-1 6 0,3-3 0,-1-1 0,1 1 0,0 0 0,0 0 0,1-1 0,0 1 0,0-1 0,1 0 0,-1 0 0,1 0 0,7 7 0,-10-11 0,1 0 0,-1-1 0,0 1 0,0-1 0,1 1 0,-1-1 0,1 1 0,-1-1 0,1 0 0,0 0 0,-1 0 0,1 0 0,0 0 0,0 0 0,0 0 0,0-1 0,0 1 0,0-1 0,0 1 0,0-1 0,0 0 0,0 1 0,0-1 0,0 0 0,0-1 0,0 1 0,0 0 0,0-1 0,0 1 0,0-1 0,0 1 0,0-1 0,0 0 0,-1 0 0,1 0 0,0 0 0,0 0 0,-1 0 0,1 0 0,-1-1 0,1 1 0,2-3 0,-3 2 0,1 1 0,-1 0 0,0-1 0,1 1 0,-1-1 0,0 1 0,0-1 0,0 0 0,0 1 0,0-1 0,0 0 0,0 0 0,-1 0 0,1 1 0,0-1 0,-1 0 0,0 0 0,0 0 0,1 0 0,-1 0 0,0 0 0,0 0 0,-1 0 0,1 0 0,0 0 0,-1 0 0,1 0 0,-1 0 0,0 1 0,1-1 0,-1 0 0,0 0 0,0 0 0,0 1 0,0-1 0,-1 1 0,-1-3 0,-2 0 0,0 1 0,1 0 0,-1 0 0,0 1 0,0-1 0,-1 1 0,1 0 0,0 1 0,-1-1 0,1 1 0,-1 0 0,-10 0 0,-20 0 0,-1 3 0,0 0 0,1 2 0,0 2 0,0 2 0,0 1 0,-60 23 0,42-9 0,0 3 0,2 1 0,1 3 0,-53 41 0,83-55 0,1 0 0,-19 21 0,34-33 0,1 0 0,1 0 0,-1 1 0,1-1 0,-1 1 0,1 0 0,1 0 0,-1 0 0,1 0 0,0 0 0,0 1 0,0-1 0,1 1 0,-1-1 0,2 1 0,-2 6 0,2-10 0,1 0 0,-1 0 0,0 0 0,1-1 0,-1 1 0,1 0 0,-1 0 0,1 0 0,0 0 0,0-1 0,-1 1 0,1 0 0,1-1 0,-1 1 0,0 0 0,0-1 0,1 1 0,-1-1 0,0 0 0,1 0 0,2 2 0,0-1 0,0 0 0,0-1 0,0 1 0,0-1 0,0 0 0,0-1 0,0 1 0,0-1 0,0 1 0,5-1 0,10-2 0,1 0 0,0-1 0,27-9 0,-42 11 0,252-63 0,133-35 0,-365 94 0,1 2 0,-1 0 0,1 2 0,0 1 0,32 3 0,17 0 0,-32-1 0,-30-1 0,-1 0 0,1 0 0,0-1 0,0-1 0,0-1 0,0 1 0,12-5 0,-22 4 0,0 1 0,-1-1 0,1 0 0,-1 0 0,0 0 0,0-1 0,1 1 0,-2-1 0,1 1 0,0-1 0,0 0 0,-1 1 0,1-1 0,-1 0 0,0 0 0,0 0 0,0 0 0,-1 0 0,1 0 0,-1 0 0,1-1 0,-1 1 0,0 0 0,0 0 0,0 0 0,-1-4 0,0 2 0,1 0 0,0 0 0,-1 0 0,0 0 0,0 0 0,-1 0 0,0 0 0,1 1 0,-1-1 0,-1 1 0,1-1 0,-1 1 0,1 0 0,-1 0 0,-1 0 0,-3-4 0,4 6 0,-1 0 0,1 0 0,-1 0 0,0 0 0,0 1 0,1 0 0,-1-1 0,0 1 0,0 1 0,0-1 0,-1 1 0,1-1 0,0 1 0,0 0 0,0 1 0,0-1 0,-6 2 0,2 0 0,1 0 0,-1 1 0,1 0 0,0 0 0,0 1 0,0-1 0,0 2 0,1-1 0,-8 7 0,7-5 0,0 1 0,1-1 0,-1 1 0,1 1 0,1 0 0,-1-1 0,-6 15 0,10-18 0,0 1 0,0 0 0,0 0 0,1 0 0,-1 0 0,1 0 0,1 0 0,-1 0 0,1 0 0,-1 0 0,1 0 0,1 0 0,1 9 0,-1-10 0,1 0 0,1 0 0,-1 0 0,1 0 0,-1-1 0,1 1 0,0-1 0,0 0 0,0 0 0,1 0 0,-1 0 0,1 0 0,0-1 0,0 1 0,0-1 0,0 0 0,0 0 0,0-1 0,0 1 0,1-1 0,-1 0 0,0 0 0,1-1 0,-1 1 0,7-1 0,-6 1 0,0 0 0,1-1 0,-1 1 0,1-2 0,-1 1 0,1 0 0,-1-1 0,1 0 0,-1 0 0,0-1 0,1 1 0,-1-1 0,0 0 0,0-1 0,0 1 0,-1-1 0,1 0 0,-1 0 0,1-1 0,4-4 0,-8 6 0,0 1 0,0-1 0,0 1 0,0-1 0,0 1 0,-1-1 0,1 0 0,-1 1 0,1-1 0,-1 0 0,0 0 0,1 1 0,-1-1 0,0 0 0,0 1 0,0-1 0,-1 0 0,1 0 0,0 1 0,-1-1 0,1 0 0,-1 1 0,-1-4 0,0 1 0,0 0 0,-1 0 0,0 1 0,0-1 0,0 1 0,0-1 0,-1 1 0,-7-5 0,-1-1 0,0 2 0,-1 0 0,0 0 0,0 1 0,-15-4 0,15 7 0,0 0 0,0 0 0,-1 2 0,1 0 0,0 0 0,-1 1 0,1 1 0,-1 0 0,1 1 0,-1 0 0,1 1 0,0 1 0,-21 8 0,32-11 0,-1 1 0,1-1 0,0 1 0,-1 0 0,1-1 0,0 1 0,0 0 0,1 0 0,-1 1 0,0-1 0,1 0 0,-1 0 0,1 1 0,-1-1 0,1 1 0,0-1 0,0 1 0,1 0 0,-1-1 0,0 1 0,1 0 0,-1 0 0,1-1 0,0 1 0,0 0 0,0 0 0,1-1 0,-1 1 0,1 0 0,-1 0 0,1-1 0,0 1 0,0-1 0,0 1 0,0 0 0,0-1 0,1 0 0,-1 1 0,1-1 0,0 0 0,-1 0 0,1 0 0,0 0 0,0 0 0,0 0 0,1-1 0,-1 1 0,0 0 0,1-1 0,-1 0 0,1 0 0,-1 0 0,1 0 0,3 1 0,22 1 0,1 0 0,-1-2 0,49-4 0,-12 0 0,125-10 0,27 0 0,-214 14 0,-1-1 0,1 0 0,0 0 0,-1 0 0,1 0 0,-1-1 0,1 1 0,-1-1 0,1 0 0,-1 1 0,1-1 0,-1 0 0,0 0 0,1 0 0,-1-1 0,0 1 0,0-1 0,0 1 0,0-1 0,0 0 0,3-3 0,-4 3 0,-1-1 0,1 1 0,0 0 0,-1-1 0,0 1 0,1-1 0,-1 1 0,0 0 0,0-1 0,-1 1 0,1-1 0,0 1 0,-1-1 0,1 1 0,-1 0 0,0-1 0,0 1 0,0 0 0,0 0 0,0 0 0,-1 0 0,1 0 0,-3-3 0,2 2 0,0 0 0,-1 0 0,1 0 0,-1 0 0,0 0 0,0 1 0,0 0 0,0-1 0,0 1 0,0 0 0,-1 1 0,1-1 0,-1 0 0,1 1 0,-1 0 0,0 0 0,0 0 0,-5 0 0,2 0 0,0 1 0,0 0 0,1 1 0,-1-1 0,0 1 0,1 1 0,-1-1 0,0 1 0,1 0 0,-9 4 0,9-3 0,-1 1 0,1 0 0,-1 0 0,1 0 0,1 0 0,-1 1 0,1 0 0,-1 0 0,-6 10 0,10-12 0,0 0 0,-1 1 0,1-1 0,0 1 0,1 0 0,-1-1 0,1 1 0,0 0 0,0 0 0,0 0 0,0 0 0,1 0 0,-1 0 0,1 0 0,0 1 0,0-1 0,1 4 0,1-3 0,0 0 0,0 0 0,0-1 0,0 1 0,1-1 0,0 0 0,0 1 0,0-1 0,0 0 0,1-1 0,-1 1 0,1-1 0,0 1 0,0-1 0,1 0 0,-1-1 0,0 1 0,1-1 0,0 0 0,-1 0 0,1 0 0,9 2 0,-5-2 0,1 1 0,-1-1 0,1-1 0,-1 0 0,1 0 0,-1-1 0,1 0 0,0-1 0,-1 0 0,1 0 0,11-4 0,-16 4 0,0-1 0,-1 1 0,0-1 0,1 0 0,-1-1 0,0 1 0,0-1 0,0 0 0,0 0 0,-1 0 0,1 0 0,-1 0 0,0-1 0,0 0 0,0 0 0,0 1 0,-1-2 0,0 1 0,1 0 0,-2 0 0,1-1 0,0 1 0,-1-1 0,1-5 0,-1 4 0,-1 1 0,0-1 0,-1 0 0,0 1 0,0-1 0,0 0 0,0 1 0,-1-1 0,0 1 0,0-1 0,0 1 0,-1 0 0,0 0 0,0 0 0,0 0 0,0 1 0,-1-1 0,0 1 0,-8-7 0,4 4 0,0 2 0,-1-1 0,0 1 0,0 1 0,0-1 0,0 2 0,-1-1 0,0 1 0,1 1 0,-1 0 0,0 0 0,0 1 0,-14-1 0,20 2 0,0 0 0,-1 1 0,1-1 0,0 1 0,0 0 0,0 0 0,-1 0 0,1 0 0,0 1 0,1-1 0,-1 1 0,0 0 0,0 0 0,-5 5 0,7-5 0,0 1 0,0 0 0,0-1 0,0 1 0,0 0 0,1 0 0,-1 0 0,1 0 0,0 0 0,0 1 0,0-1 0,0 0 0,1 1 0,-1-1 0,1 0 0,0 1 0,0-1 0,0 1 0,0-1 0,2 7 0,-1-6 0,0 1 0,0-1 0,1 1 0,-1-1 0,1 1 0,1-1 0,-1 0 0,0 0 0,1 0 0,0 0 0,0 0 0,0 0 0,1-1 0,-1 0 0,1 0 0,-1 0 0,1 0 0,0 0 0,0-1 0,1 1 0,-1-1 0,0 0 0,1-1 0,-1 1 0,1-1 0,0 0 0,5 1 0,15 2 0,0 0 0,0-2 0,45-2 0,-61 0 0,0 0 0,0 0 0,-1 0 0,1-1 0,-1 0 0,1-1 0,-1 0 0,0 0 0,12-6 0,-16 6 0,-1 0 0,0 0 0,-1 0 0,1 0 0,0-1 0,-1 0 0,1 1 0,-1-1 0,0 0 0,0 0 0,0 0 0,0 0 0,0-1 0,-1 1 0,0 0 0,1-1 0,-1 1 0,0-1 0,-1 1 0,1-1 0,-1 0 0,1-5 0,0-7 0,-1-1 0,0 0 0,-4-27 0,3 38 0,0 0 0,0 1 0,0 0 0,-1-1 0,0 1 0,0 0 0,0 0 0,-1 0 0,0 0 0,0 0 0,0 0 0,0 1 0,-1 0 0,-6-7 0,10 11 0,-1-1 0,1 1 0,0 0 0,-1-1 0,1 1 0,-1 0 0,1-1 0,-1 1 0,1 0 0,-1 0 0,1-1 0,-1 1 0,1 0 0,-1 0 0,1 0 0,-1 0 0,1 0 0,-1 0 0,1 0 0,-1 0 0,1 0 0,-1 0 0,1 0 0,-1 0 0,1 0 0,-1 0 0,0 0 0,1 0 0,-1 1 0,1-1 0,-1 0 0,-6 18 0,8 23 0,2-35 0,0 1 0,0-1 0,1 0 0,0 0 0,0-1 0,1 1 0,0-1 0,-1 0 0,2 0 0,-1-1 0,0 0 0,1 1 0,11 4 0,3 3 0,0-2 0,41 15 0,-44-20 0,0 0 0,1-2 0,-1 0 0,1-1 0,23-1 0,89-8 0,-125 7 0,0-1 0,0 1 0,0-1 0,0 0 0,0-1 0,0 1 0,0-1 0,-1 0 0,1 0 0,0 0 0,-1-1 0,0 1 0,0-1 0,0 0 0,5-5 0,-7 6 0,0-1 0,-1 0 0,1 0 0,-1 1 0,0-1 0,0 0 0,0 0 0,0 0 0,0 0 0,-1 0 0,1 0 0,-1 0 0,0 0 0,0-1 0,0 1 0,-1 0 0,1 0 0,-1 0 0,1 0 0,-1 0 0,0 0 0,0 0 0,0 0 0,-1 1 0,1-1 0,-2-3 0,-1 0 0,0-1 0,0 1 0,0-1 0,-1 1 0,0 0 0,0 1 0,-1-1 0,0 1 0,1 0 0,-2 1 0,1-1 0,0 1 0,-1 0 0,-14-5 0,17 8 0,1-1 0,-1 1 0,0 0 0,0 1 0,0-1 0,0 1 0,1 0 0,-1 0 0,0 0 0,0 0 0,0 1 0,0-1 0,0 1 0,1 0 0,-1 0 0,0 0 0,0 1 0,1 0 0,-1-1 0,1 1 0,0 0 0,0 1 0,-1-1 0,1 0 0,0 1 0,1 0 0,-1 0 0,0 0 0,1 0 0,0 0 0,-3 4 0,4-4 0,-1 0 0,1 0 0,0 0 0,0 1 0,0-1 0,0 0 0,1 0 0,0 1 0,-1-1 0,1 0 0,0 1 0,0-1 0,1 0 0,0 4 0,-1-6 0,0 1 0,0-1 0,1 1 0,-1-1 0,0 0 0,1 1 0,-1-1 0,1 0 0,0 1 0,-1-1 0,1 0 0,0 0 0,0 0 0,0 0 0,0 0 0,0 0 0,0 0 0,0 0 0,0 0 0,0 0 0,0 0 0,1 0 0,-1-1 0,0 1 0,1-1 0,-1 1 0,0-1 0,1 1 0,-1-1 0,0 0 0,1 0 0,-1 0 0,1 0 0,2 0 0,-2-1 0,0 0 0,0-1 0,0 1 0,0-1 0,-1 0 0,1 1 0,0-1 0,-1 0 0,1 0 0,-1 0 0,1 0 0,-1-1 0,0 1 0,0 0 0,0 0 0,0-1 0,0 1 0,-1-1 0,1 1 0,-1-1 0,0 1 0,1-1 0,-1 1 0,0-1 0,-1 1 0,1-1 0,0 1 0,-2-4 0,0 9 0,-1-1 0,0 2 0,1-1 0,0 0 0,-1 0 0,1 1 0,1-1 0,-1 1 0,-1 4 0,-1 1 0,1 0 0,0 0 0,0 1 0,1-1 0,0 1 0,1 0 0,0 0 0,0 0 0,1 0 0,0-1 0,1 1 0,0 0 0,1 0 0,0-1 0,7 19 0,-9-27 0,0 0 0,1 0 0,-1 0 0,1 0 0,-1 0 0,0 0 0,0 0 0,0-1 0,1 1 0,-1 0 0,0 0 0,0 0 0,0 0 0,0 0 0,-1 0 0,1 0 0,0 0 0,0 0 0,-1 0 0,1 0 0,0 0 0,-1-1 0,1 1 0,-1 0 0,1 0 0,-1 0 0,1-1 0,-1 1 0,0 0 0,1 0 0,-1-1 0,0 1 0,1-1 0,-1 1 0,0-1 0,0 1 0,0-1 0,0 1 0,1-1 0,-1 0 0,0 1 0,0-1 0,0 0 0,0 0 0,0 0 0,0 0 0,0 0 0,0 0 0,-1 0 0,-62-1 0,46 0 0,-589-4 0,365 6 0,204 1 0,-50 8 0,51-4 0,-53 0 0,12-6 0,64-1 0,53 1 0,1256 0 0,-1287 0 0,-5 1 0,0-1 0,0 1 0,0-1 0,-1 0 0,1 0 0,0-1 0,0 1 0,0 0 0,0-1 0,-1 0 0,1 0 0,0 0 0,-1 0 0,1 0 0,4-3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2T15:09:50.887"/>
    </inkml:context>
    <inkml:brush xml:id="br0">
      <inkml:brushProperty name="width" value="0.2" units="cm"/>
      <inkml:brushProperty name="height" value="0.2" units="cm"/>
      <inkml:brushProperty name="color" value="#FFFFFF"/>
    </inkml:brush>
  </inkml:definitions>
  <inkml:trace contextRef="#ctx0" brushRef="#br0">400 1 24575,'1'14'0,"-1"0"0,-1 1 0,0-1 0,-1 0 0,0 0 0,-1 0 0,-1 0 0,0-1 0,-1 1 0,-1-1 0,0 0 0,0-1 0,-1 1 0,-15 18 0,-23 21 0,2-1 0,-52 76 0,65-60 0,25-53 0,-1 1 0,-15 25 0,15-31 0,1 0 0,0 0 0,0 1 0,0-1 0,1 1 0,1 0 0,0 1 0,-2 9 0,5-19 0,0 0 0,1 0 0,-1 0 0,1 0 0,-1 0 0,1 0 0,-1 0 0,1 0 0,-1 0 0,1 0 0,0-1 0,-1 1 0,1 0 0,0-1 0,0 1 0,0 0 0,-1-1 0,1 1 0,0-1 0,0 1 0,0-1 0,0 1 0,0-1 0,0 0 0,0 0 0,0 1 0,0-1 0,0 0 0,0 0 0,0 0 0,0 0 0,2 0 0,41 0 0,-35-1 0,0 1 0,1-1 0,0 0 0,0 0 0,-1-1 0,1 0 0,-1-1 0,0 0 0,1 0 0,-1-1 0,-1 0 0,1-1 0,-1 0 0,11-8 0,-11 6 0,1-1 0,-1-1 0,-1 0 0,0 0 0,0 0 0,-1-1 0,0 0 0,0 0 0,-1-1 0,7-20 0,31-131 0,-42 160 0,-1 0 0,1 0 0,0 0 0,0 0 0,0 0 0,0 1 0,0-1 0,0 0 0,1 0 0,-1 1 0,1-1 0,-1 0 0,1 1 0,-1 0 0,1-1 0,0 1 0,3-2 0,-4 3 0,0 0 0,0 0 0,0 0 0,0 0 0,0 0 0,0 0 0,0 1 0,0-1 0,0 0 0,0 0 0,0 1 0,0-1 0,0 1 0,0-1 0,0 1 0,-1-1 0,1 1 0,0 0 0,0-1 0,-1 1 0,1 0 0,0 0 0,-1-1 0,1 1 0,-1 0 0,1 0 0,-1 0 0,1 0 0,-1 0 0,0 0 0,1 0 0,-1 0 0,0 0 0,0 0 0,1 0 0,-1 0 0,0 0 0,-1 1 0,3 10 0,0 0 0,-1 0 0,-1-1 0,0 1 0,-1 0 0,0 0 0,-1 0 0,0-1 0,-1 1 0,0-1 0,0 0 0,-2 0 0,1 0 0,-1 0 0,-10 14 0,-10 14 0,-2-1 0,-51 54 0,53-63 0,19-22 0,-1-1 0,0 1 0,1-1 0,-2-1 0,1 1 0,-1-1 0,0 0 0,0-1 0,0 0 0,0 0 0,-1-1 0,0 0 0,1-1 0,-19 4 0,24-6 0,0 1 0,0-1 0,0 1 0,0 0 0,0 0 0,0 1 0,1-1 0,-1 1 0,0-1 0,1 1 0,-5 4 0,6-6 0,1 1 0,0-1 0,-1 0 0,1 1 0,0-1 0,0 1 0,-1-1 0,1 1 0,0-1 0,0 0 0,0 1 0,0-1 0,0 1 0,0-1 0,0 1 0,0-1 0,0 1 0,0-1 0,0 1 0,0-1 0,0 1 0,0-1 0,0 1 0,0-1 0,1 1 0,-1-1 0,0 0 0,1 1 0,20 14 0,14 0 0,1-1 0,47 12 0,-98-26 0,0 0 0,0 1 0,-25 6 0,36-6 0,0 0 0,0 0 0,0 0 0,0 0 0,0 1 0,1 0 0,-1-1 0,1 1 0,-1 1 0,1-1 0,0 0 0,0 1 0,0 0 0,0-1 0,0 1 0,1 1 0,-1-1 0,1 0 0,-4 6 0,6-8 0,1-1 0,-1 1 0,0-1 0,0 1 0,0-1 0,0 1 0,0-1 0,1 1 0,-1-1 0,0 1 0,0-1 0,1 1 0,-1-1 0,0 0 0,1 1 0,-1-1 0,0 1 0,1-1 0,-1 0 0,1 1 0,-1-1 0,0 0 0,1 0 0,-1 1 0,1-1 0,-1 0 0,1 0 0,-1 0 0,1 1 0,-1-1 0,1 0 0,-1 0 0,1 0 0,0 0 0,-1 0 0,1 0 0,-1 0 0,2-1 0,25 3 0,-25-2 0,635-2 0,-409-10 0,10 0 0,605 12 0,-836 0 0,-2 1 0,0-1 0,0 0 0,0 0 0,0-1 0,-1 1 0,1-1 0,0 0 0,0-1 0,8-3 0,-13 5 0,-1-1 0,1 0 0,0 1 0,-1-1 0,1 1 0,-1-1 0,1 1 0,-1-1 0,0 1 0,1-1 0,-1 1 0,1-1 0,-1 1 0,0 0 0,1-1 0,-1 1 0,0 0 0,0 0 0,1 0 0,-1-1 0,0 1 0,0 0 0,1 0 0,-1 0 0,0 0 0,0 0 0,1 0 0,-1 0 0,-1 1 0,-31-6 0,-251 3 0,151 4 0,114-1 0,0 2 0,-1 0 0,1 1 0,0 1 0,1 1 0,-30 12 0,-20 7 0,66-25 0,0 1 0,0-1 0,0 1 0,1 0 0,-1-1 0,0 1 0,0 0 0,1 0 0,-1 0 0,0 0 0,1 0 0,-3 3 0,4-3 0,0-1 0,0 0 0,0 1 0,0-1 0,0 1 0,0-1 0,0 0 0,0 1 0,0-1 0,1 0 0,-1 1 0,0-1 0,0 0 0,0 1 0,1-1 0,-1 0 0,0 1 0,0-1 0,1 0 0,-1 0 0,0 1 0,1-1 0,-1 0 0,0 0 0,1 1 0,-1-1 0,1 0 0,-1 0 0,0 0 0,1 0 0,-1 0 0,0 0 0,1 0 0,-1 0 0,1 0 0,7 2 0,0 0 0,0-1 0,0 0 0,0-1 0,8 0 0,72-12 0,23 0 0,516 10 0,-303 4 0,-321-2 0,0 0 0,0 0 0,0 0 0,0 0 0,0 0 0,-1 1 0,1-1 0,0 1 0,0 0 0,0 0 0,0 0 0,-1 0 0,1 0 0,-1 1 0,1-1 0,-1 1 0,1 0 0,-1-1 0,0 1 0,4 5 0,-3-3 0,-1 0 0,0 1 0,-1 0 0,1 0 0,-1-1 0,0 1 0,0 0 0,0 0 0,-1 0 0,0 0 0,0 9 0,-1 59 0,-4 114 0,5-184 0,-1-1 0,1 1 0,-1-1 0,1 1 0,-1-1 0,0 0 0,0 1 0,0-1 0,0 0 0,-1 0 0,1 0 0,-1 0 0,1 0 0,-1 0 0,1 0 0,-1 0 0,0-1 0,0 1 0,0-1 0,0 1 0,0-1 0,-1 0 0,1 0 0,0 0 0,0 0 0,-1 0 0,1 0 0,-1-1 0,1 1 0,-1-1 0,1 0 0,0 1 0,-1-1 0,-4-1 0,-10 1 0,-1-2 0,1 0 0,0 0 0,-16-6 0,13 3 0,-40-3 0,-1 2 0,1 4 0,-81 5 0,19 0 0,-1859-3 0,1978 0 0,-1 0 0,0 0 0,0 0 0,0 0 0,0-1 0,1 0 0,-1 1 0,0-1 0,1-1 0,-1 1 0,0 0 0,1-1 0,0 0 0,-1 0 0,1 0 0,0 0 0,0 0 0,0-1 0,0 0 0,-3-3 0,3 1 0,0 0 0,1-1 0,0 1 0,-1-1 0,2 1 0,-1-1 0,1 0 0,0 0 0,0 0 0,0 0 0,1 0 0,0-9 0,0 11 0,1 0 0,-1 0 0,0 0 0,1 0 0,0 0 0,0 0 0,0 0 0,1 1 0,-1-1 0,1 0 0,0 1 0,0-1 0,0 1 0,0-1 0,1 1 0,-1 0 0,1 0 0,0 0 0,0 1 0,0-1 0,0 1 0,0-1 0,1 1 0,-1 0 0,1 0 0,-1 0 0,1 1 0,0 0 0,0-1 0,0 1 0,0 0 0,4 0 0,16-2 0,1 0 0,-1 2 0,1 0 0,32 5 0,-8-2 0,746-2 0,-755-2 0,-1-2 0,53-12 0,21-3 0,310 11 0,-247 10 0,516-2 0,-699-1 0,0 0 0,0 0 0,0-1 0,0-1 0,1 1 0,-1-1 0,1 0 0,-1 0 0,1-1 0,0 0 0,-6-4 0,-14-9 0,-152-92-1365,76 44-5461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2T15:10:14.027"/>
    </inkml:context>
    <inkml:brush xml:id="br0">
      <inkml:brushProperty name="width" value="0.2" units="cm"/>
      <inkml:brushProperty name="height" value="0.2" units="cm"/>
      <inkml:brushProperty name="color" value="#FFFFFF"/>
    </inkml:brush>
  </inkml:definitions>
  <inkml:trace contextRef="#ctx0" brushRef="#br0">1 0 24575,'1'7'0,"1"-1"0,0 0 0,0 1 0,0-1 0,1 0 0,0 0 0,0-1 0,1 1 0,0-1 0,4 6 0,9 14 0,-10-15 0,0 1 0,2-2 0,-1 1 0,1-1 0,16 14 0,-14-15 0,-2 1 0,1 0 0,-1 1 0,0 0 0,11 18 0,-12-13 0,0 1 0,-1 0 0,0 0 0,-2 0 0,0 1 0,-1 0 0,3 24 0,3 10 0,-6-30 0,-1 0 0,2 27 0,-4-33 0,1 0 0,1 1 0,0-1 0,11 29 0,-8-29 0,-1 0 0,-1 1 0,-1 0 0,3 27 0,-6-11 0,0-25 0,-1-22 0,1-55 0,1 34 0,-1 0 0,-2 0 0,-11-55 0,0 19 0,12 58 0,-1 0 0,0 0 0,-2 0 0,1 1 0,-1 0 0,-1-1 0,0 1 0,-1 1 0,-1-1 0,-15-21 0,-9-1 0,23 28 0,0-1 0,1 0 0,0 0 0,0-1 0,1 0 0,-9-17 0,14 24 0,1 0 0,0 1 0,0-1 0,-1 0 0,1 1 0,1-1 0,-1 0 0,0 0 0,0 1 0,1-1 0,-1 0 0,0 1 0,1-1 0,0 1 0,-1-1 0,1 0 0,0 1 0,0-1 0,0 1 0,0 0 0,0-1 0,0 1 0,0 0 0,1 0 0,-1 0 0,0-1 0,1 1 0,-1 1 0,1-1 0,-1 0 0,1 0 0,-1 0 0,1 1 0,0-1 0,-1 1 0,1-1 0,3 1 0,1-2 0,0 0 0,0 1 0,0 0 0,0 0 0,0 0 0,0 1 0,1 0 0,-1 0 0,8 1 0,-9 1 0,-1 0 0,1 0 0,-1 1 0,0-1 0,0 1 0,0 0 0,0 0 0,0 0 0,-1 1 0,0-1 0,1 1 0,4 7 0,34 60 0,-25-42 0,5 7 0,-15-27 0,-1 0 0,0 0 0,-1 1 0,0-1 0,0 1 0,-1 1 0,0-1 0,-1 1 0,0-1 0,0 1 0,-2 0 0,2 12 0,-6 142 0,0-304 0,7-145 0,-4 282 0,0 0 0,0 0 0,0 0 0,1 0 0,-1 0 0,0 0 0,1 0 0,0 1 0,-1-1 0,1 0 0,0 0 0,0 0 0,0 1 0,0-1 0,1 0 0,-1 1 0,0-1 0,1 1 0,-1 0 0,1-1 0,-1 1 0,1 0 0,-1 0 0,1 0 0,0 0 0,0 0 0,0 0 0,-1 1 0,1-1 0,0 0 0,0 1 0,0 0 0,0-1 0,0 1 0,0 0 0,0 0 0,0 0 0,0 0 0,0 1 0,0-1 0,3 1 0,-1 0 0,1 0 0,-1 1 0,0-1 0,1 1 0,-1 0 0,0 0 0,0 0 0,0 0 0,-1 1 0,1 0 0,0 0 0,-1 0 0,0 0 0,0 0 0,0 1 0,0-1 0,4 7 0,-3 5 0,0 0 0,-1 0 0,0 0 0,-1 1 0,-1-1 0,0 0 0,-1 1 0,-1-1 0,-3 19 0,1 23 0,3-16 0,0-21 0,0-1 0,-1 1 0,-6 34 0,5-47 0,0-1 0,0 0 0,0 0 0,-1 0 0,0 0 0,0 0 0,0-1 0,-1 1 0,0-1 0,0 0 0,-1 0 0,1-1 0,-1 1 0,0-1 0,-8 6 0,-8 2 0,17-10 0,-1 0 0,1 0 0,0 1 0,0-1 0,0 1 0,1 0 0,-1 0 0,1 0 0,-1 0 0,1 1 0,0-1 0,0 1 0,-3 6 0,6-10 0,-1 1 0,1-1 0,0 0 0,0 1 0,0-1 0,0 0 0,-1 1 0,1-1 0,0 1 0,0-1 0,0 0 0,0 1 0,0-1 0,0 1 0,0-1 0,0 0 0,0 1 0,0-1 0,0 0 0,0 1 0,1-1 0,-1 1 0,0-1 0,0 0 0,0 1 0,0-1 0,1 0 0,-1 1 0,0-1 0,0 0 0,1 1 0,-1-1 0,0 0 0,1 1 0,13-5 0,13-17 0,-13 0 0,-1-1 0,0-1 0,-2 0 0,0 0 0,-2-1 0,-1-1 0,10-48 0,5-8 0,-16 57 0,0-1 0,-1 0 0,-2 0 0,0 0 0,-1-36 0,-3-58 0,0 118 0,-1 1 0,1-1 0,0 0 0,1 0 0,-1 0 0,0 0 0,0 1 0,0-1 0,0 0 0,1 0 0,-1 1 0,0-1 0,1 0 0,-1 0 0,0 1 0,1-1 0,-1 0 0,1 1 0,-1-1 0,1 1 0,0-1 0,-1 0 0,1 1 0,-1-1 0,1 1 0,0 0 0,0-1 0,-1 1 0,1-1 0,1 1 0,0 0 0,0 0 0,0 0 0,0 0 0,-1 1 0,1-1 0,0 1 0,0-1 0,0 1 0,-1-1 0,1 1 0,0 0 0,-1 0 0,2 1 0,5 3 0,-1 1 0,0-1 0,-1 1 0,12 13 0,-10-5 0,-1-1 0,0 2 0,0-1 0,-2 1 0,0 0 0,0 0 0,-1 0 0,-1 1 0,-1-1 0,0 1 0,-1 0 0,-1 0 0,-1 17 0,-2-25 0,1 1 0,-1-1 0,0 0 0,-1 0 0,1-1 0,-2 1 0,1-1 0,-1 0 0,0 0 0,-1 0 0,1 0 0,-10 7 0,-25 35 0,24-27 0,-1-1 0,-20 20 0,16-20 0,-26 37 0,-4 12 0,51-70 0,0 0 0,0 1 0,0-1 0,0 0 0,0 0 0,0 0 0,-1 1 0,1-1 0,0 0 0,0 0 0,0 0 0,-1 0 0,1 0 0,0 1 0,0-1 0,0 0 0,-1 0 0,1 0 0,0 0 0,0 0 0,-1 0 0,1 0 0,0 0 0,0 0 0,0 0 0,-1 0 0,1 0 0,0 0 0,0 0 0,-1 0 0,1 0 0,0 0 0,0 0 0,-1 0 0,1 0 0,0 0 0,0-1 0,0 1 0,-1 0 0,1 0 0,0 0 0,0 0 0,0 0 0,0-1 0,-1 1 0,1 0 0,0 0 0,0-1 0,-5-16 0,5-20 0,3 18 0,1 0 0,1 0 0,1 0 0,1 1 0,0 0 0,1 0 0,15-23 0,12-11 0,29-44 0,-56 84 0,0 1 0,1 0 0,1 1 0,-1 0 0,2 0 0,-1 1 0,1 0 0,24-13 0,-19 12 0,-1-1 0,0 0 0,-1-1 0,20-21 0,-29 27 0,0 0 0,1 1 0,-1 0 0,1 0 0,0 0 0,0 1 0,0 0 0,1 0 0,0 0 0,0 1 0,0 0 0,0 1 0,13-4 0,1 3 0,0 1 0,1 0 0,34 3 0,-49-1 0,1040 5 0,-565-8 0,-465 2 0,0-1 0,-1 0 0,20-6 0,9-2 0,-99-9-1365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2T15:10:16.872"/>
    </inkml:context>
    <inkml:brush xml:id="br0">
      <inkml:brushProperty name="width" value="0.2" units="cm"/>
      <inkml:brushProperty name="height" value="0.2" units="cm"/>
      <inkml:brushProperty name="color" value="#FFFFFF"/>
    </inkml:brush>
  </inkml:definitions>
  <inkml:trace contextRef="#ctx0" brushRef="#br0">0 0 24575,'6'7'0,"-1"0"0,0 0 0,-1 0 0,1 1 0,-1-1 0,-1 1 0,0 0 0,0 0 0,0 0 0,-1 1 0,0-1 0,1 16 0,0 12 0,-5 64 0,0-47 0,2-31-82,1-12-175,-1 0 1,0 0-1,-1 0 1,-3 17-1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2T21:47:00.372"/>
    </inkml:context>
    <inkml:brush xml:id="br0">
      <inkml:brushProperty name="width" value="0.35" units="cm"/>
      <inkml:brushProperty name="height" value="0.35" units="cm"/>
      <inkml:brushProperty name="color" value="#FFFFFF"/>
    </inkml:brush>
  </inkml:definitions>
  <inkml:trace contextRef="#ctx0" brushRef="#br0">2362 352 24575,'-1'-3'0,"1"0"0,-1 1 0,0-1 0,0 1 0,0-1 0,0 0 0,0 1 0,-1 0 0,1-1 0,-1 1 0,0 0 0,0 0 0,1 0 0,-1 0 0,-1 0 0,1 0 0,0 1 0,0-1 0,-1 1 0,1-1 0,0 1 0,-1 0 0,0 0 0,-4-1 0,-12-5 0,1 1 0,-28-4 0,34 7 0,-145-22 0,-239-10 0,180 29 0,-75-6 0,156-3 0,57 5 0,-1 3 0,0 4 0,-79 6 0,88 8 0,41-6 0,-47 3 0,23-7 0,-202-4 0,205-8 0,49 11 0,0 0 0,0-1 0,0 1 0,0 0 0,0-1 0,0 1 0,1-1 0,-1 1 0,0-1 0,0 1 0,1-1 0,-1 1 0,0-1 0,0 0 0,1 0 0,-1 1 0,1-1 0,-1-1 0,1 1 0,0 0 0,1 1 0,-1-1 0,0 0 0,1 0 0,-1 1 0,1-1 0,-1 0 0,1 1 0,-1-1 0,1 0 0,0 1 0,-1-1 0,1 1 0,0-1 0,-1 1 0,1-1 0,0 1 0,0 0 0,-1-1 0,1 1 0,0 0 0,0 0 0,0 0 0,-1-1 0,2 1 0,65-26 0,-46 16 0,0 1 0,1 1 0,0 1 0,0 1 0,1 1 0,0 1 0,39-2 0,-46 5 0,1-1 0,-1 0 0,0-2 0,0 1 0,0-2 0,28-13 0,-28 12 0,0 0 0,0 0 0,1 1 0,-1 1 0,1 1 0,24-2 0,859 5 0,-390 2 0,-237 20 0,-252-20 0,-19-2 0,-1 0 0,0 0 0,1 0 0,-1 0 0,0 1 0,1-1 0,-1 0 0,0 1 0,1-1 0,-1 1 0,0-1 0,0 1 0,0-1 0,1 1 0,-1 0 0,0 0 0,0-1 0,0 1 0,0 0 0,0 0 0,0 0 0,1 2 0,-2-2 0,0 1 0,0-1 0,0 0 0,0 0 0,0 0 0,0 0 0,0 1 0,-1-1 0,1 0 0,0 0 0,-1 0 0,1 0 0,0 0 0,-1 0 0,0 0 0,1 0 0,-1 0 0,0 0 0,-1 2 0,-4 3 0,0 1 0,0-1 0,-1-1 0,0 1 0,-11 6 0,-28 12 0,32-18 0,1 1 0,1 0 0,-1 1 0,1 0 0,0 1 0,1 0 0,-15 15 0,-34 47 0,-151 170 0,203-233 0,0 0 0,-1-1 0,0 0 0,0 0 0,-1-1 0,0 0 0,0-1 0,0 0 0,-1 0 0,1-1 0,-1-1 0,-12 3 0,-9-1 0,1-1 0,-62-1 0,17-2 0,-21 10 0,61-6 0,-42 1 0,-757-7 0,800 2 0,1 1 0,-1 2 0,1 1 0,0 2 0,0 1 0,0 2 0,2 1 0,-1 1 0,1 2 0,1 2 0,-33 21 0,59-32 0,0 0 0,0 1 0,0-1 0,0 1 0,1 1 0,0-1 0,1 1 0,-1-1 0,1 1 0,0 0 0,1 0 0,0 0 0,0 1 0,0-1 0,1 0 0,-1 13 0,1-13 0,1-1 0,-1 1 0,1-1 0,0 1 0,1 0 0,0-1 0,0 1 0,0-1 0,0 1 0,1-1 0,1 0 0,-1 0 0,1 0 0,0 0 0,0 0 0,0 0 0,1-1 0,0 0 0,5 6 0,-3-7 0,0-1 0,0 1 0,0-1 0,0 0 0,1-1 0,-1 0 0,1 0 0,12 2 0,60 5 0,-65-7 0,181-1 0,1 1 0,-106 9 0,-44-5 0,49 1 0,105 4 0,8 1 0,1407-13 0,-1571-1 0,-1-2 0,60-14 0,-61 9 0,1 2 0,62-2 0,-36 9 0,350 17 0,-392-15 0,-13-1 0,0 1 0,0 0 0,-1 1 0,19 6 0,-29-8 0,-1 0 0,1 0 0,0 0 0,0 1 0,-1 0 0,1-1 0,0 1 0,-1 0 0,0 0 0,1 0 0,-1 1 0,0-1 0,0 0 0,0 1 0,-1 0 0,1-1 0,-1 1 0,1 0 0,-1 0 0,0 0 0,0 0 0,0 0 0,0 0 0,0 4 0,1 3 0,-1 1 0,0-1 0,0 0 0,-1 0 0,-1 1 0,1-1 0,-2 0 0,1 0 0,-1 0 0,-1 0 0,0 0 0,0 0 0,-1-1 0,-8 14 0,-2-2 0,11-16 0,0 1 0,-1-1 0,1 0 0,-1-1 0,0 1 0,-1-1 0,1 1 0,-1-1 0,0-1 0,0 1 0,-7 4 0,-150 67 0,139-65 0,-1-2 0,0 0 0,0-2 0,0 0 0,-46 4 0,-10 2 0,1 0 0,-1-5 0,0-3 0,-95-7 0,42 1 0,-237 20 0,138 2 0,130-12 0,-127-5 0,-63 4 0,-328 8 0,422-16 0,160 2 0,-49 10 0,-29 1 0,26-1 0,70-7 0,1 0 0,-1-2 0,0-1 0,-20-1 0,38 0 0,0 0 0,0 0 0,0 0 0,1 0 0,-1-1 0,0 1 0,1-1 0,-1 0 0,0 1 0,1-1 0,-1 0 0,0 0 0,1 0 0,-1 0 0,1 0 0,0 0 0,-1 0 0,1-1 0,0 1 0,0 0 0,0-1 0,0 1 0,0-1 0,0 1 0,0-1 0,0 0 0,1 1 0,-1-1 0,1 0 0,-1 0 0,1 1 0,0-1 0,-1 0 0,1 0 0,0 1 0,0-1 0,0 0 0,0 0 0,1 0 0,-1 1 0,0-1 0,1 0 0,0 0 0,0-2 0,1-3 0,1 1 0,-1-1 0,1 1 0,0 0 0,0 0 0,1 0 0,0 0 0,0 0 0,0 1 0,10-9 0,1 3 0,0 1 0,1 0 0,0 2 0,1-1 0,0 2 0,0 1 0,27-7 0,134-21 0,-137 28 0,19 0 0,1 3 0,67 4 0,52-2 0,-150-2 0,-1-2 0,35-10 0,-38 8 0,0 1 0,1 1 0,32-1 0,483 5 0,-244 3 0,-256-6-1365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2T21:47:10.798"/>
    </inkml:context>
    <inkml:brush xml:id="br0">
      <inkml:brushProperty name="width" value="0.35" units="cm"/>
      <inkml:brushProperty name="height" value="0.35" units="cm"/>
      <inkml:brushProperty name="color" value="#FFFFFF"/>
    </inkml:brush>
  </inkml:definitions>
  <inkml:trace contextRef="#ctx0" brushRef="#br0">0 0 24575,'1'24'0,"0"0"0,1 0 0,2-1 0,0 0 0,2 0 0,0 0 0,2 0 0,0-1 0,16 28 0,-17-32 0,-1 1 0,-1 0 0,0 0 0,-1 1 0,-1-1 0,-1 1 0,-1 0 0,0-1 0,-5 39 0,4 60 0,0-116 0,0 0 0,0 0 0,0 0 0,1 0 0,-1 0 0,1 0 0,-1 0 0,1 0 0,0 0 0,-1-1 0,1 1 0,0 0 0,0 0 0,0-1 0,1 1 0,-1-1 0,0 1 0,0-1 0,1 1 0,-1-1 0,1 0 0,0 0 0,-1 0 0,3 2 0,0-2 0,-1-1 0,0 1 0,0 0 0,1-1 0,-1 0 0,0 0 0,0 0 0,1 0 0,-1-1 0,0 1 0,0-1 0,1 0 0,3-1 0,3-2 0,-1 0 0,0 0 0,0-1 0,0 0 0,-1 0 0,1-1 0,-2 0 0,15-14 0,-14 10 0,-1-1 0,-1 0 0,0-1 0,0 1 0,-1-1 0,0 0 0,-1-1 0,-1 1 0,4-23 0,-2-3 0,-2 1 0,-2-41 0,-5-104 0,4 181 0,0 0 0,0 0 0,0 0 0,0 0 0,0 0 0,1 0 0,-1-1 0,0 1 0,1 0 0,-1 0 0,1 0 0,-1 0 0,1 0 0,-1 0 0,1 0 0,-1 0 0,1 1 0,0-1 0,0 0 0,0 0 0,-1 0 0,1 1 0,0-1 0,0 0 0,0 1 0,0-1 0,0 1 0,0-1 0,0 1 0,0 0 0,0-1 0,0 1 0,1 0 0,-1 0 0,0 0 0,0 0 0,0-1 0,0 2 0,0-1 0,0 0 0,3 0 0,57 14 0,-38-8 0,209 13 0,-135-15 0,512 6 0,-401-11 0,-202 1 0,0 0 0,0 0 0,1 1 0,-1 0 0,-1 1 0,1-1 0,0 1 0,0 0 0,0 1 0,-1-1 0,1 1 0,9 7 0,-7-3 0,1 1 0,-2-1 0,1 1 0,-1 1 0,0-1 0,8 14 0,-6-9 0,1-1 0,1-1 0,0 0 0,0 0 0,1-1 0,20 13 0,-16-12 0,0 1 0,-1 0 0,20 23 0,-26-25 0,0 0 0,1-1 0,0 0 0,1 0 0,0-1 0,0-1 0,1 0 0,-1 0 0,1-1 0,1-1 0,-1 0 0,1-1 0,21 5 0,-19-4 0,1 1 0,-1 0 0,0 1 0,0 0 0,0 2 0,-1-1 0,16 14 0,3 8 0,42 46 0,-62-62 0,4 1 0,0 0 0,1-2 0,0 0 0,28 15 0,39 27 0,-69-44 0,0 0 0,1-1 0,1-1 0,-1-1 0,1 0 0,1-1 0,23 5 0,-34-9 0,0 0 0,-1 0 0,1 1 0,-1 0 0,0 0 0,0 1 0,0 0 0,0 0 0,7 8 0,51 63 0,-24-27 0,-36-43 0,0 0 0,0 1 0,-1 0 0,0 0 0,0 0 0,0 0 0,3 12 0,-6-17 0,0 0 0,-1 0 0,1-1 0,-1 1 0,1 0 0,-1 0 0,0 0 0,0 0 0,0-1 0,0 1 0,0 0 0,0 0 0,0 0 0,0 0 0,-1 0 0,1-1 0,-1 1 0,0 0 0,1 0 0,-1-1 0,0 1 0,0 0 0,0-1 0,0 1 0,0-1 0,0 1 0,-1-1 0,1 0 0,0 0 0,-1 1 0,1-1 0,-1 0 0,1 0 0,-1 0 0,0 0 0,1-1 0,-4 2 0,-6 1 0,0 0 0,-1-1 0,0 0 0,1-1 0,-1-1 0,0 1 0,1-2 0,-19-2 0,-96-25 0,38 7 0,64 15 0,-1-1 0,-44-20 0,43 16 0,-53-14 0,50 18 0,11 4 0,0 0 0,0-2 0,0 0 0,1-1 0,0-1 0,0-1 0,-28-18 0,10 3 0,-1 0 0,-65-29 0,70 35 0,1-1 0,1-2 0,1 0 0,1-2 0,-29-30 0,23 24 0,-66-42 0,-11-9 0,93 67 0,0 1 0,-1 0 0,0 2 0,0 0 0,-24-8 0,-45-22 0,68 31 0,0 0 0,0 2 0,-1 0 0,1 1 0,-1 0 0,-1 2 0,1 1 0,-34-1 0,23 2 0,1-2 0,-53-11 0,36 3 0,0 2 0,-1 3 0,0 1 0,0 3 0,-96 7 0,140-4 0,-1 0 0,1 0 0,-1 0 0,0 0 0,1 1 0,0-1 0,-1 1 0,1 0 0,0 1 0,0-1 0,0 1 0,0 0 0,1 0 0,-1 0 0,1 0 0,0 0 0,-1 1 0,2 0 0,-1-1 0,0 1 0,1 0 0,-4 8 0,-1 5 0,1 1 0,0-1 0,1 1 0,-2 24 0,5-34 0,-4 20 0,-19 47 0,18-57 0,1-1 0,0 1 0,2 1 0,0-1 0,1 1 0,-2 27 0,8 141 0,-2-183 0,-1 1 0,1-1 0,0 0 0,0 1 0,1-1 0,-1 0 0,1 0 0,0 0 0,0 0 0,0 0 0,1 0 0,-1-1 0,1 1 0,6 5 0,-3-3 0,1-1 0,-1 0 0,1-1 0,0 1 0,1-2 0,-1 1 0,12 4 0,9 0 0,0-1 0,0-1 0,44 3 0,-4-4 0,0-3 0,77-8 0,-138 5 0,-2 0 0,1 0 0,0 0 0,0-1 0,0 0 0,-1 0 0,1 0 0,-1-1 0,1 0 0,-1 0 0,0 0 0,0-1 0,0 1 0,4-6 0,-2 2 0,-1-1 0,1 0 0,-1 0 0,-1 0 0,0-1 0,0 0 0,7-18 0,-6 8 0,0 0 0,-2-1 0,0 0 0,-1 0 0,-1 0 0,0 0 0,-2 0 0,-2-21 0,1 33 0,0 0 0,-1 0 0,0 0 0,0 0 0,-1 1 0,0-1 0,0 1 0,-1 0 0,0 0 0,0 0 0,0 0 0,-1 1 0,-8-9 0,4 7 0,0-1 0,-1 1 0,0 1 0,0 0 0,-1 0 0,0 1 0,-23-9 0,9 7 0,1 0 0,-2 2 0,1 1 0,-1 1 0,0 1 0,0 1 0,-45 3 0,63 1 0,-1-1 0,1 1 0,0 0 0,0 1 0,0 0 0,0 0 0,1 1 0,-1 0 0,1 0 0,0 1 0,0 0 0,1 0 0,-1 1 0,1-1 0,0 1 0,1 1 0,-8 9 0,3-2 0,1 1 0,0 0 0,1 0 0,0 0 0,2 1 0,0 1 0,-7 25 0,2 5 0,-2-1 0,-2 0 0,-38 77 0,51-120 0,0 1 0,0-1 0,1 1 0,-1 0 0,1 0 0,-1 0 0,1-1 0,1 1 0,-1 1 0,0-1 0,1 0 0,0 0 0,0 0 0,0 0 0,1 0 0,0 6 0,1-7 0,0 1 0,0 0 0,1-1 0,-1 1 0,1-1 0,0 0 0,0 0 0,0 0 0,0 0 0,0 0 0,1-1 0,-1 1 0,1-1 0,0 0 0,6 3 0,16 7 0,1-2 0,0 0 0,1-2 0,-1 0 0,2-2 0,55 4 0,181-10 0,-122-3 0,-14 5 0,141-5 0,-224-3 0,-1-2 0,0-2 0,-1-2 0,70-29 0,-102 37 0,1 0 0,-1 1 0,1 0 0,0 1 0,0 1 0,0 0 0,14 1 0,93 13 0,-84-7 0,60 2 0,-6-9 0,-315 3 0,-165-5 0,287-8 0,-24-1 0,-674 10 81,388 4-1527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587C74-0E5D-4ABF-90B3-EF4C0CD9E5CD}" type="datetimeFigureOut">
              <a:rPr lang="en-US" smtClean="0"/>
              <a:t>5/20/2024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D5E940-BA55-4FBD-8C15-B98A4DD97855}" type="slidenum">
              <a:rPr lang="en-US" smtClean="0"/>
              <a:t>‹#›</a:t>
            </a:fld>
            <a:endParaRPr lang="en-US"/>
          </a:p>
        </p:txBody>
      </p:sp>
    </p:spTree>
    <p:extLst>
      <p:ext uri="{BB962C8B-B14F-4D97-AF65-F5344CB8AC3E}">
        <p14:creationId xmlns:p14="http://schemas.microsoft.com/office/powerpoint/2010/main" val="3574302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FD5E940-BA55-4FBD-8C15-B98A4DD97855}" type="slidenum">
              <a:rPr lang="en-US" smtClean="0"/>
              <a:t>111</a:t>
            </a:fld>
            <a:endParaRPr lang="en-US"/>
          </a:p>
        </p:txBody>
      </p:sp>
    </p:spTree>
    <p:extLst>
      <p:ext uri="{BB962C8B-B14F-4D97-AF65-F5344CB8AC3E}">
        <p14:creationId xmlns:p14="http://schemas.microsoft.com/office/powerpoint/2010/main" val="3976887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4EE2B-B985-0595-80D4-4F6E08ED45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1F7863-2D16-84C0-E3B2-16E2BFF9DD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0D077B-DE0E-5DF8-19E0-8314EF2D4B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5009ED-53C6-FD25-578F-AF904F2EFE21}"/>
              </a:ext>
            </a:extLst>
          </p:cNvPr>
          <p:cNvSpPr>
            <a:spLocks noGrp="1"/>
          </p:cNvSpPr>
          <p:nvPr>
            <p:ph type="sldNum" sz="quarter" idx="5"/>
          </p:nvPr>
        </p:nvSpPr>
        <p:spPr/>
        <p:txBody>
          <a:bodyPr/>
          <a:lstStyle/>
          <a:p>
            <a:fld id="{5FD5E940-BA55-4FBD-8C15-B98A4DD97855}" type="slidenum">
              <a:rPr lang="en-US" smtClean="0"/>
              <a:t>112</a:t>
            </a:fld>
            <a:endParaRPr lang="en-US"/>
          </a:p>
        </p:txBody>
      </p:sp>
    </p:spTree>
    <p:extLst>
      <p:ext uri="{BB962C8B-B14F-4D97-AF65-F5344CB8AC3E}">
        <p14:creationId xmlns:p14="http://schemas.microsoft.com/office/powerpoint/2010/main" val="4063013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FD5E940-BA55-4FBD-8C15-B98A4DD97855}" type="slidenum">
              <a:rPr lang="en-US" smtClean="0"/>
              <a:t>113</a:t>
            </a:fld>
            <a:endParaRPr lang="en-US"/>
          </a:p>
        </p:txBody>
      </p:sp>
    </p:spTree>
    <p:extLst>
      <p:ext uri="{BB962C8B-B14F-4D97-AF65-F5344CB8AC3E}">
        <p14:creationId xmlns:p14="http://schemas.microsoft.com/office/powerpoint/2010/main" val="1189679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FD5E940-BA55-4FBD-8C15-B98A4DD97855}" type="slidenum">
              <a:rPr lang="en-US" smtClean="0"/>
              <a:t>114</a:t>
            </a:fld>
            <a:endParaRPr lang="en-US"/>
          </a:p>
        </p:txBody>
      </p:sp>
    </p:spTree>
    <p:extLst>
      <p:ext uri="{BB962C8B-B14F-4D97-AF65-F5344CB8AC3E}">
        <p14:creationId xmlns:p14="http://schemas.microsoft.com/office/powerpoint/2010/main" val="797341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6A6FE-9F56-40E5-BBA6-0B630FE22BED}"/>
              </a:ext>
            </a:extLst>
          </p:cNvPr>
          <p:cNvSpPr>
            <a:spLocks noGrp="1"/>
          </p:cNvSpPr>
          <p:nvPr>
            <p:ph type="ctrTitle"/>
          </p:nvPr>
        </p:nvSpPr>
        <p:spPr>
          <a:xfrm>
            <a:off x="771582" y="560991"/>
            <a:ext cx="10762332" cy="1004057"/>
          </a:xfrm>
        </p:spPr>
        <p:txBody>
          <a:bodyPr anchor="b">
            <a:normAutofit/>
          </a:bodyPr>
          <a:lstStyle>
            <a:lvl1pPr algn="l">
              <a:defRPr sz="5000"/>
            </a:lvl1pPr>
          </a:lstStyle>
          <a:p>
            <a:r>
              <a:rPr lang="en-US"/>
              <a:t>Click to edit Master title style</a:t>
            </a:r>
            <a:endParaRPr lang="ru-RU" dirty="0"/>
          </a:p>
        </p:txBody>
      </p:sp>
      <p:sp>
        <p:nvSpPr>
          <p:cNvPr id="3" name="Subtitle 2">
            <a:extLst>
              <a:ext uri="{FF2B5EF4-FFF2-40B4-BE49-F238E27FC236}">
                <a16:creationId xmlns:a16="http://schemas.microsoft.com/office/drawing/2014/main" id="{86F1E879-9DF7-4DA7-85AC-CB56A8C099B9}"/>
              </a:ext>
            </a:extLst>
          </p:cNvPr>
          <p:cNvSpPr>
            <a:spLocks noGrp="1"/>
          </p:cNvSpPr>
          <p:nvPr>
            <p:ph type="subTitle" idx="1"/>
          </p:nvPr>
        </p:nvSpPr>
        <p:spPr>
          <a:xfrm>
            <a:off x="771582" y="1810870"/>
            <a:ext cx="10631706" cy="471667"/>
          </a:xfrm>
        </p:spPr>
        <p:txBody>
          <a:bodyPr/>
          <a:lstStyle>
            <a:lvl1pPr marL="0" indent="0" algn="l">
              <a:buNone/>
              <a:defRPr sz="2400">
                <a:solidFill>
                  <a:srgbClr val="31365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u-RU" dirty="0"/>
          </a:p>
        </p:txBody>
      </p:sp>
      <p:sp>
        <p:nvSpPr>
          <p:cNvPr id="4" name="Date Placeholder 3">
            <a:extLst>
              <a:ext uri="{FF2B5EF4-FFF2-40B4-BE49-F238E27FC236}">
                <a16:creationId xmlns:a16="http://schemas.microsoft.com/office/drawing/2014/main" id="{486006BC-654D-4398-BB52-44965C9C13A3}"/>
              </a:ext>
            </a:extLst>
          </p:cNvPr>
          <p:cNvSpPr>
            <a:spLocks noGrp="1"/>
          </p:cNvSpPr>
          <p:nvPr>
            <p:ph type="dt" sz="half" idx="10"/>
          </p:nvPr>
        </p:nvSpPr>
        <p:spPr>
          <a:xfrm>
            <a:off x="8873231" y="5942541"/>
            <a:ext cx="2743200" cy="153135"/>
          </a:xfrm>
        </p:spPr>
        <p:txBody>
          <a:bodyPr/>
          <a:lstStyle>
            <a:lvl1pPr>
              <a:defRPr>
                <a:solidFill>
                  <a:srgbClr val="4C1959"/>
                </a:solidFill>
              </a:defRPr>
            </a:lvl1pPr>
          </a:lstStyle>
          <a:p>
            <a:fld id="{9EC83871-7464-427B-B6D7-A5E8F38202AB}" type="datetime1">
              <a:rPr lang="ru-RU" smtClean="0"/>
              <a:pPr/>
              <a:t>20.05.2024</a:t>
            </a:fld>
            <a:endParaRPr lang="ru-RU"/>
          </a:p>
        </p:txBody>
      </p:sp>
      <p:sp>
        <p:nvSpPr>
          <p:cNvPr id="5" name="Footer Placeholder 4">
            <a:extLst>
              <a:ext uri="{FF2B5EF4-FFF2-40B4-BE49-F238E27FC236}">
                <a16:creationId xmlns:a16="http://schemas.microsoft.com/office/drawing/2014/main" id="{88D33390-B4DE-4B11-A7FB-79925DE8D791}"/>
              </a:ext>
            </a:extLst>
          </p:cNvPr>
          <p:cNvSpPr>
            <a:spLocks noGrp="1"/>
          </p:cNvSpPr>
          <p:nvPr>
            <p:ph type="ftr" sz="quarter" idx="11"/>
          </p:nvPr>
        </p:nvSpPr>
        <p:spPr/>
        <p:txBody>
          <a:bodyPr/>
          <a:lstStyle>
            <a:lvl1pPr>
              <a:defRPr>
                <a:solidFill>
                  <a:srgbClr val="4C1959"/>
                </a:solidFill>
              </a:defRPr>
            </a:lvl1pPr>
          </a:lstStyle>
          <a:p>
            <a:endParaRPr lang="ru-RU"/>
          </a:p>
        </p:txBody>
      </p:sp>
      <p:sp>
        <p:nvSpPr>
          <p:cNvPr id="6" name="Slide Number Placeholder 5">
            <a:extLst>
              <a:ext uri="{FF2B5EF4-FFF2-40B4-BE49-F238E27FC236}">
                <a16:creationId xmlns:a16="http://schemas.microsoft.com/office/drawing/2014/main" id="{73173001-7276-491C-9F48-01FA5E7196FC}"/>
              </a:ext>
            </a:extLst>
          </p:cNvPr>
          <p:cNvSpPr>
            <a:spLocks noGrp="1"/>
          </p:cNvSpPr>
          <p:nvPr>
            <p:ph type="sldNum" sz="quarter" idx="12"/>
          </p:nvPr>
        </p:nvSpPr>
        <p:spPr/>
        <p:txBody>
          <a:bodyPr/>
          <a:lstStyle>
            <a:lvl1pPr>
              <a:defRPr>
                <a:solidFill>
                  <a:srgbClr val="4C1959"/>
                </a:solidFill>
              </a:defRPr>
            </a:lvl1pPr>
          </a:lstStyle>
          <a:p>
            <a:fld id="{AF24F759-2890-4717-B1AF-E04CADEEA4E9}" type="slidenum">
              <a:rPr lang="ru-RU" smtClean="0"/>
              <a:pPr/>
              <a:t>‹#›</a:t>
            </a:fld>
            <a:endParaRPr lang="ru-RU"/>
          </a:p>
        </p:txBody>
      </p:sp>
      <p:cxnSp>
        <p:nvCxnSpPr>
          <p:cNvPr id="10" name="Straight Connector 9">
            <a:extLst>
              <a:ext uri="{FF2B5EF4-FFF2-40B4-BE49-F238E27FC236}">
                <a16:creationId xmlns:a16="http://schemas.microsoft.com/office/drawing/2014/main" id="{271986FB-BF6D-4B98-ACDD-AD2C255FA969}"/>
              </a:ext>
            </a:extLst>
          </p:cNvPr>
          <p:cNvCxnSpPr/>
          <p:nvPr userDrawn="1"/>
        </p:nvCxnSpPr>
        <p:spPr>
          <a:xfrm>
            <a:off x="930604" y="1640756"/>
            <a:ext cx="3739896" cy="0"/>
          </a:xfrm>
          <a:prstGeom prst="line">
            <a:avLst/>
          </a:prstGeom>
          <a:ln w="7239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BED13A07-F0A8-43F7-B682-245A3F0AE53C}"/>
              </a:ext>
            </a:extLst>
          </p:cNvPr>
          <p:cNvCxnSpPr>
            <a:cxnSpLocks/>
          </p:cNvCxnSpPr>
          <p:nvPr userDrawn="1"/>
        </p:nvCxnSpPr>
        <p:spPr>
          <a:xfrm>
            <a:off x="506061" y="3437723"/>
            <a:ext cx="11220501" cy="0"/>
          </a:xfrm>
          <a:prstGeom prst="line">
            <a:avLst/>
          </a:prstGeom>
          <a:ln w="7239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9" name="Oval 118">
            <a:extLst>
              <a:ext uri="{FF2B5EF4-FFF2-40B4-BE49-F238E27FC236}">
                <a16:creationId xmlns:a16="http://schemas.microsoft.com/office/drawing/2014/main" id="{5626E3A0-4546-4CF6-A4F2-DEF7D1CD1FF9}"/>
              </a:ext>
            </a:extLst>
          </p:cNvPr>
          <p:cNvSpPr/>
          <p:nvPr userDrawn="1"/>
        </p:nvSpPr>
        <p:spPr>
          <a:xfrm>
            <a:off x="1425686" y="2806787"/>
            <a:ext cx="1261872" cy="1261872"/>
          </a:xfrm>
          <a:prstGeom prst="ellipse">
            <a:avLst/>
          </a:prstGeom>
          <a:solidFill>
            <a:srgbClr val="7F6CA1"/>
          </a:solidFill>
          <a:ln w="7239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0" name="Oval 119">
            <a:extLst>
              <a:ext uri="{FF2B5EF4-FFF2-40B4-BE49-F238E27FC236}">
                <a16:creationId xmlns:a16="http://schemas.microsoft.com/office/drawing/2014/main" id="{7E2518BE-4FE7-462F-896E-F7A1045CBC7F}"/>
              </a:ext>
            </a:extLst>
          </p:cNvPr>
          <p:cNvSpPr/>
          <p:nvPr userDrawn="1"/>
        </p:nvSpPr>
        <p:spPr>
          <a:xfrm>
            <a:off x="9485991" y="2806787"/>
            <a:ext cx="1261872" cy="1261872"/>
          </a:xfrm>
          <a:prstGeom prst="ellipse">
            <a:avLst/>
          </a:prstGeom>
          <a:solidFill>
            <a:srgbClr val="7F6CA1"/>
          </a:solidFill>
          <a:ln w="7239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1" name="Oval 120">
            <a:extLst>
              <a:ext uri="{FF2B5EF4-FFF2-40B4-BE49-F238E27FC236}">
                <a16:creationId xmlns:a16="http://schemas.microsoft.com/office/drawing/2014/main" id="{D13B079D-42A1-4B9D-A7F1-282A0DD6008D}"/>
              </a:ext>
            </a:extLst>
          </p:cNvPr>
          <p:cNvSpPr/>
          <p:nvPr userDrawn="1"/>
        </p:nvSpPr>
        <p:spPr>
          <a:xfrm>
            <a:off x="3447869" y="2806787"/>
            <a:ext cx="1261872" cy="1261872"/>
          </a:xfrm>
          <a:prstGeom prst="ellipse">
            <a:avLst/>
          </a:prstGeom>
          <a:solidFill>
            <a:srgbClr val="7F6CA1"/>
          </a:solidFill>
          <a:ln w="7239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2" name="Oval 121">
            <a:extLst>
              <a:ext uri="{FF2B5EF4-FFF2-40B4-BE49-F238E27FC236}">
                <a16:creationId xmlns:a16="http://schemas.microsoft.com/office/drawing/2014/main" id="{5265D1BF-A6B7-4058-A96A-F0F1C76D8517}"/>
              </a:ext>
            </a:extLst>
          </p:cNvPr>
          <p:cNvSpPr/>
          <p:nvPr userDrawn="1"/>
        </p:nvSpPr>
        <p:spPr>
          <a:xfrm>
            <a:off x="5460576" y="2806787"/>
            <a:ext cx="1261872" cy="1261872"/>
          </a:xfrm>
          <a:prstGeom prst="ellipse">
            <a:avLst/>
          </a:prstGeom>
          <a:solidFill>
            <a:srgbClr val="7F6CA1"/>
          </a:solidFill>
          <a:ln w="7239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3" name="Oval 122">
            <a:extLst>
              <a:ext uri="{FF2B5EF4-FFF2-40B4-BE49-F238E27FC236}">
                <a16:creationId xmlns:a16="http://schemas.microsoft.com/office/drawing/2014/main" id="{0A1987E3-E256-4CF7-9FE6-0446D4E40179}"/>
              </a:ext>
            </a:extLst>
          </p:cNvPr>
          <p:cNvSpPr/>
          <p:nvPr userDrawn="1"/>
        </p:nvSpPr>
        <p:spPr>
          <a:xfrm>
            <a:off x="7473283" y="2806787"/>
            <a:ext cx="1261872" cy="1261872"/>
          </a:xfrm>
          <a:prstGeom prst="ellipse">
            <a:avLst/>
          </a:prstGeom>
          <a:solidFill>
            <a:srgbClr val="7F6CA1"/>
          </a:solidFill>
          <a:ln w="7239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5" name="Text Placeholder 45">
            <a:extLst>
              <a:ext uri="{FF2B5EF4-FFF2-40B4-BE49-F238E27FC236}">
                <a16:creationId xmlns:a16="http://schemas.microsoft.com/office/drawing/2014/main" id="{62F3EA0C-FA8C-40D1-9BE6-30DACB1AB543}"/>
              </a:ext>
            </a:extLst>
          </p:cNvPr>
          <p:cNvSpPr>
            <a:spLocks noGrp="1"/>
          </p:cNvSpPr>
          <p:nvPr>
            <p:ph type="body" sz="quarter" idx="16" hasCustomPrompt="1"/>
          </p:nvPr>
        </p:nvSpPr>
        <p:spPr>
          <a:xfrm>
            <a:off x="1426622" y="3121173"/>
            <a:ext cx="1260000" cy="593725"/>
          </a:xfrm>
        </p:spPr>
        <p:txBody>
          <a:bodyPr anchor="b" anchorCtr="0"/>
          <a:lstStyle>
            <a:lvl1pPr marL="0" indent="0" algn="ctr">
              <a:buNone/>
              <a:defRPr lang="ru-RU" sz="3000" b="1" i="0" kern="1200" dirty="0">
                <a:solidFill>
                  <a:schemeClr val="accent4"/>
                </a:solidFill>
                <a:latin typeface="+mj-lt"/>
                <a:ea typeface="+mn-ea"/>
                <a:cs typeface="+mn-cs"/>
              </a:defRPr>
            </a:lvl1pPr>
          </a:lstStyle>
          <a:p>
            <a:pPr lvl="0"/>
            <a:r>
              <a:rPr lang="en-US" dirty="0"/>
              <a:t>20XX</a:t>
            </a:r>
            <a:endParaRPr lang="ru-RU" dirty="0"/>
          </a:p>
        </p:txBody>
      </p:sp>
      <p:sp>
        <p:nvSpPr>
          <p:cNvPr id="126" name="Text Placeholder 47">
            <a:extLst>
              <a:ext uri="{FF2B5EF4-FFF2-40B4-BE49-F238E27FC236}">
                <a16:creationId xmlns:a16="http://schemas.microsoft.com/office/drawing/2014/main" id="{B62F6384-D912-4754-AC82-81F6ED586BA4}"/>
              </a:ext>
            </a:extLst>
          </p:cNvPr>
          <p:cNvSpPr>
            <a:spLocks noGrp="1"/>
          </p:cNvSpPr>
          <p:nvPr>
            <p:ph type="body" sz="quarter" idx="17" hasCustomPrompt="1"/>
          </p:nvPr>
        </p:nvSpPr>
        <p:spPr>
          <a:xfrm>
            <a:off x="1426622" y="3587675"/>
            <a:ext cx="1260000" cy="243215"/>
          </a:xfrm>
        </p:spPr>
        <p:txBody>
          <a:bodyPr>
            <a:noAutofit/>
          </a:bodyPr>
          <a:lstStyle>
            <a:lvl1pPr marL="0" indent="0" algn="ctr">
              <a:buNone/>
              <a:defRPr lang="en-US" sz="1600" b="0" i="1" kern="1200" dirty="0" smtClean="0">
                <a:solidFill>
                  <a:schemeClr val="accent4"/>
                </a:solidFill>
                <a:latin typeface="+mn-lt"/>
                <a:ea typeface="+mn-ea"/>
                <a:cs typeface="+mn-cs"/>
              </a:defRPr>
            </a:lvl1pPr>
            <a:lvl2pPr>
              <a:defRPr lang="en-US" sz="1600" b="0" i="1" kern="1200" dirty="0" smtClean="0">
                <a:solidFill>
                  <a:schemeClr val="accent4"/>
                </a:solidFill>
                <a:latin typeface="+mn-lt"/>
                <a:ea typeface="+mn-ea"/>
                <a:cs typeface="+mn-cs"/>
              </a:defRPr>
            </a:lvl2pPr>
            <a:lvl3pPr>
              <a:defRPr lang="en-US" sz="1600" b="0" i="1" kern="1200" dirty="0" smtClean="0">
                <a:solidFill>
                  <a:schemeClr val="accent4"/>
                </a:solidFill>
                <a:latin typeface="+mn-lt"/>
                <a:ea typeface="+mn-ea"/>
                <a:cs typeface="+mn-cs"/>
              </a:defRPr>
            </a:lvl3pPr>
            <a:lvl4pPr>
              <a:defRPr lang="en-US" sz="1600" b="0" i="1" kern="1200" dirty="0" smtClean="0">
                <a:solidFill>
                  <a:schemeClr val="accent4"/>
                </a:solidFill>
                <a:latin typeface="+mn-lt"/>
                <a:ea typeface="+mn-ea"/>
                <a:cs typeface="+mn-cs"/>
              </a:defRPr>
            </a:lvl4pPr>
            <a:lvl5pPr>
              <a:defRPr lang="ru-RU" sz="1600" b="0" i="1" kern="1200" dirty="0">
                <a:solidFill>
                  <a:schemeClr val="accent4"/>
                </a:solidFill>
                <a:latin typeface="+mn-lt"/>
                <a:ea typeface="+mn-ea"/>
                <a:cs typeface="+mn-cs"/>
              </a:defRPr>
            </a:lvl5pPr>
          </a:lstStyle>
          <a:p>
            <a:pPr lvl="0"/>
            <a:r>
              <a:rPr lang="en-US" dirty="0"/>
              <a:t>Month</a:t>
            </a:r>
            <a:endParaRPr lang="ru-RU" dirty="0"/>
          </a:p>
        </p:txBody>
      </p:sp>
      <p:sp>
        <p:nvSpPr>
          <p:cNvPr id="127" name="Text Placeholder 45">
            <a:extLst>
              <a:ext uri="{FF2B5EF4-FFF2-40B4-BE49-F238E27FC236}">
                <a16:creationId xmlns:a16="http://schemas.microsoft.com/office/drawing/2014/main" id="{E4557023-E1DB-4099-92BE-5DD6EDC0A55F}"/>
              </a:ext>
            </a:extLst>
          </p:cNvPr>
          <p:cNvSpPr>
            <a:spLocks noGrp="1"/>
          </p:cNvSpPr>
          <p:nvPr>
            <p:ph type="body" sz="quarter" idx="18" hasCustomPrompt="1"/>
          </p:nvPr>
        </p:nvSpPr>
        <p:spPr>
          <a:xfrm>
            <a:off x="9486927" y="3121173"/>
            <a:ext cx="1260000" cy="593725"/>
          </a:xfrm>
        </p:spPr>
        <p:txBody>
          <a:bodyPr anchor="b" anchorCtr="0"/>
          <a:lstStyle>
            <a:lvl1pPr marL="0" indent="0" algn="ctr">
              <a:buNone/>
              <a:defRPr lang="ru-RU" sz="3000" b="1" i="0" kern="1200" dirty="0">
                <a:solidFill>
                  <a:schemeClr val="accent4"/>
                </a:solidFill>
                <a:latin typeface="+mj-lt"/>
                <a:ea typeface="+mn-ea"/>
                <a:cs typeface="+mn-cs"/>
              </a:defRPr>
            </a:lvl1pPr>
          </a:lstStyle>
          <a:p>
            <a:pPr lvl="0"/>
            <a:r>
              <a:rPr lang="en-US" dirty="0"/>
              <a:t>20XX</a:t>
            </a:r>
            <a:endParaRPr lang="ru-RU" dirty="0"/>
          </a:p>
        </p:txBody>
      </p:sp>
      <p:sp>
        <p:nvSpPr>
          <p:cNvPr id="128" name="Text Placeholder 47">
            <a:extLst>
              <a:ext uri="{FF2B5EF4-FFF2-40B4-BE49-F238E27FC236}">
                <a16:creationId xmlns:a16="http://schemas.microsoft.com/office/drawing/2014/main" id="{1394A278-B5EB-4D0C-B858-6C4854D605A4}"/>
              </a:ext>
            </a:extLst>
          </p:cNvPr>
          <p:cNvSpPr>
            <a:spLocks noGrp="1"/>
          </p:cNvSpPr>
          <p:nvPr>
            <p:ph type="body" sz="quarter" idx="19" hasCustomPrompt="1"/>
          </p:nvPr>
        </p:nvSpPr>
        <p:spPr>
          <a:xfrm>
            <a:off x="9486927" y="3587675"/>
            <a:ext cx="1260000" cy="243215"/>
          </a:xfrm>
        </p:spPr>
        <p:txBody>
          <a:bodyPr>
            <a:noAutofit/>
          </a:bodyPr>
          <a:lstStyle>
            <a:lvl1pPr marL="0" indent="0" algn="ctr">
              <a:buNone/>
              <a:defRPr lang="en-US" sz="1600" b="0" i="1" kern="1200" dirty="0" smtClean="0">
                <a:solidFill>
                  <a:schemeClr val="accent4"/>
                </a:solidFill>
                <a:latin typeface="+mn-lt"/>
                <a:ea typeface="+mn-ea"/>
                <a:cs typeface="+mn-cs"/>
              </a:defRPr>
            </a:lvl1pPr>
            <a:lvl2pPr>
              <a:defRPr lang="en-US" sz="1600" b="0" i="1" kern="1200" dirty="0" smtClean="0">
                <a:solidFill>
                  <a:schemeClr val="accent4"/>
                </a:solidFill>
                <a:latin typeface="+mn-lt"/>
                <a:ea typeface="+mn-ea"/>
                <a:cs typeface="+mn-cs"/>
              </a:defRPr>
            </a:lvl2pPr>
            <a:lvl3pPr>
              <a:defRPr lang="en-US" sz="1600" b="0" i="1" kern="1200" dirty="0" smtClean="0">
                <a:solidFill>
                  <a:schemeClr val="accent4"/>
                </a:solidFill>
                <a:latin typeface="+mn-lt"/>
                <a:ea typeface="+mn-ea"/>
                <a:cs typeface="+mn-cs"/>
              </a:defRPr>
            </a:lvl3pPr>
            <a:lvl4pPr>
              <a:defRPr lang="en-US" sz="1600" b="0" i="1" kern="1200" dirty="0" smtClean="0">
                <a:solidFill>
                  <a:schemeClr val="accent4"/>
                </a:solidFill>
                <a:latin typeface="+mn-lt"/>
                <a:ea typeface="+mn-ea"/>
                <a:cs typeface="+mn-cs"/>
              </a:defRPr>
            </a:lvl4pPr>
            <a:lvl5pPr>
              <a:defRPr lang="ru-RU" sz="1600" b="0" i="1" kern="1200" dirty="0">
                <a:solidFill>
                  <a:schemeClr val="accent4"/>
                </a:solidFill>
                <a:latin typeface="+mn-lt"/>
                <a:ea typeface="+mn-ea"/>
                <a:cs typeface="+mn-cs"/>
              </a:defRPr>
            </a:lvl5pPr>
          </a:lstStyle>
          <a:p>
            <a:pPr lvl="0"/>
            <a:r>
              <a:rPr lang="en-US" dirty="0"/>
              <a:t>Month</a:t>
            </a:r>
            <a:endParaRPr lang="ru-RU" dirty="0"/>
          </a:p>
        </p:txBody>
      </p:sp>
      <p:sp>
        <p:nvSpPr>
          <p:cNvPr id="129" name="Text Placeholder 45">
            <a:extLst>
              <a:ext uri="{FF2B5EF4-FFF2-40B4-BE49-F238E27FC236}">
                <a16:creationId xmlns:a16="http://schemas.microsoft.com/office/drawing/2014/main" id="{9A0EBBF7-4D6F-4416-9A72-43656E408A50}"/>
              </a:ext>
            </a:extLst>
          </p:cNvPr>
          <p:cNvSpPr>
            <a:spLocks noGrp="1"/>
          </p:cNvSpPr>
          <p:nvPr>
            <p:ph type="body" sz="quarter" idx="20" hasCustomPrompt="1"/>
          </p:nvPr>
        </p:nvSpPr>
        <p:spPr>
          <a:xfrm>
            <a:off x="3441698" y="3121173"/>
            <a:ext cx="1260000" cy="593725"/>
          </a:xfrm>
        </p:spPr>
        <p:txBody>
          <a:bodyPr anchor="b" anchorCtr="0"/>
          <a:lstStyle>
            <a:lvl1pPr marL="0" indent="0" algn="ctr">
              <a:buNone/>
              <a:defRPr lang="ru-RU" sz="3000" b="1" i="0" kern="1200" dirty="0">
                <a:solidFill>
                  <a:schemeClr val="accent4"/>
                </a:solidFill>
                <a:latin typeface="+mj-lt"/>
                <a:ea typeface="+mn-ea"/>
                <a:cs typeface="+mn-cs"/>
              </a:defRPr>
            </a:lvl1pPr>
          </a:lstStyle>
          <a:p>
            <a:pPr lvl="0"/>
            <a:r>
              <a:rPr lang="en-US" dirty="0"/>
              <a:t>20XX</a:t>
            </a:r>
            <a:endParaRPr lang="ru-RU" dirty="0"/>
          </a:p>
        </p:txBody>
      </p:sp>
      <p:sp>
        <p:nvSpPr>
          <p:cNvPr id="130" name="Text Placeholder 47">
            <a:extLst>
              <a:ext uri="{FF2B5EF4-FFF2-40B4-BE49-F238E27FC236}">
                <a16:creationId xmlns:a16="http://schemas.microsoft.com/office/drawing/2014/main" id="{E1D2E97C-7283-4D56-B845-31416A53E337}"/>
              </a:ext>
            </a:extLst>
          </p:cNvPr>
          <p:cNvSpPr>
            <a:spLocks noGrp="1"/>
          </p:cNvSpPr>
          <p:nvPr>
            <p:ph type="body" sz="quarter" idx="21" hasCustomPrompt="1"/>
          </p:nvPr>
        </p:nvSpPr>
        <p:spPr>
          <a:xfrm>
            <a:off x="3441698" y="3587675"/>
            <a:ext cx="1260000" cy="243215"/>
          </a:xfrm>
        </p:spPr>
        <p:txBody>
          <a:bodyPr>
            <a:noAutofit/>
          </a:bodyPr>
          <a:lstStyle>
            <a:lvl1pPr marL="0" indent="0" algn="ctr">
              <a:buNone/>
              <a:defRPr lang="en-US" sz="1600" b="0" i="1" kern="1200" dirty="0" smtClean="0">
                <a:solidFill>
                  <a:schemeClr val="accent4"/>
                </a:solidFill>
                <a:latin typeface="+mn-lt"/>
                <a:ea typeface="+mn-ea"/>
                <a:cs typeface="+mn-cs"/>
              </a:defRPr>
            </a:lvl1pPr>
            <a:lvl2pPr>
              <a:defRPr lang="en-US" sz="1600" b="0" i="1" kern="1200" dirty="0" smtClean="0">
                <a:solidFill>
                  <a:schemeClr val="accent4"/>
                </a:solidFill>
                <a:latin typeface="+mn-lt"/>
                <a:ea typeface="+mn-ea"/>
                <a:cs typeface="+mn-cs"/>
              </a:defRPr>
            </a:lvl2pPr>
            <a:lvl3pPr>
              <a:defRPr lang="en-US" sz="1600" b="0" i="1" kern="1200" dirty="0" smtClean="0">
                <a:solidFill>
                  <a:schemeClr val="accent4"/>
                </a:solidFill>
                <a:latin typeface="+mn-lt"/>
                <a:ea typeface="+mn-ea"/>
                <a:cs typeface="+mn-cs"/>
              </a:defRPr>
            </a:lvl3pPr>
            <a:lvl4pPr>
              <a:defRPr lang="en-US" sz="1600" b="0" i="1" kern="1200" dirty="0" smtClean="0">
                <a:solidFill>
                  <a:schemeClr val="accent4"/>
                </a:solidFill>
                <a:latin typeface="+mn-lt"/>
                <a:ea typeface="+mn-ea"/>
                <a:cs typeface="+mn-cs"/>
              </a:defRPr>
            </a:lvl4pPr>
            <a:lvl5pPr>
              <a:defRPr lang="ru-RU" sz="1600" b="0" i="1" kern="1200" dirty="0">
                <a:solidFill>
                  <a:schemeClr val="accent4"/>
                </a:solidFill>
                <a:latin typeface="+mn-lt"/>
                <a:ea typeface="+mn-ea"/>
                <a:cs typeface="+mn-cs"/>
              </a:defRPr>
            </a:lvl5pPr>
          </a:lstStyle>
          <a:p>
            <a:pPr lvl="0"/>
            <a:r>
              <a:rPr lang="en-US" dirty="0"/>
              <a:t>Month</a:t>
            </a:r>
            <a:endParaRPr lang="ru-RU" dirty="0"/>
          </a:p>
        </p:txBody>
      </p:sp>
      <p:sp>
        <p:nvSpPr>
          <p:cNvPr id="131" name="Text Placeholder 45">
            <a:extLst>
              <a:ext uri="{FF2B5EF4-FFF2-40B4-BE49-F238E27FC236}">
                <a16:creationId xmlns:a16="http://schemas.microsoft.com/office/drawing/2014/main" id="{C7FAD635-CC52-4D35-948F-3C282B8B1DCB}"/>
              </a:ext>
            </a:extLst>
          </p:cNvPr>
          <p:cNvSpPr>
            <a:spLocks noGrp="1"/>
          </p:cNvSpPr>
          <p:nvPr>
            <p:ph type="body" sz="quarter" idx="22" hasCustomPrompt="1"/>
          </p:nvPr>
        </p:nvSpPr>
        <p:spPr>
          <a:xfrm>
            <a:off x="5456774" y="3121173"/>
            <a:ext cx="1260000" cy="593725"/>
          </a:xfrm>
        </p:spPr>
        <p:txBody>
          <a:bodyPr anchor="b" anchorCtr="0"/>
          <a:lstStyle>
            <a:lvl1pPr marL="0" indent="0" algn="ctr">
              <a:buNone/>
              <a:defRPr lang="ru-RU" sz="3000" b="1" i="0" kern="1200" dirty="0">
                <a:solidFill>
                  <a:schemeClr val="accent4"/>
                </a:solidFill>
                <a:latin typeface="+mj-lt"/>
                <a:ea typeface="+mn-ea"/>
                <a:cs typeface="+mn-cs"/>
              </a:defRPr>
            </a:lvl1pPr>
          </a:lstStyle>
          <a:p>
            <a:pPr lvl="0"/>
            <a:r>
              <a:rPr lang="en-US" dirty="0"/>
              <a:t>20XX</a:t>
            </a:r>
            <a:endParaRPr lang="ru-RU" dirty="0"/>
          </a:p>
        </p:txBody>
      </p:sp>
      <p:sp>
        <p:nvSpPr>
          <p:cNvPr id="132" name="Text Placeholder 47">
            <a:extLst>
              <a:ext uri="{FF2B5EF4-FFF2-40B4-BE49-F238E27FC236}">
                <a16:creationId xmlns:a16="http://schemas.microsoft.com/office/drawing/2014/main" id="{03B8B604-1193-4627-A082-F0D9A6054224}"/>
              </a:ext>
            </a:extLst>
          </p:cNvPr>
          <p:cNvSpPr>
            <a:spLocks noGrp="1"/>
          </p:cNvSpPr>
          <p:nvPr>
            <p:ph type="body" sz="quarter" idx="23" hasCustomPrompt="1"/>
          </p:nvPr>
        </p:nvSpPr>
        <p:spPr>
          <a:xfrm>
            <a:off x="5456774" y="3587675"/>
            <a:ext cx="1260000" cy="243215"/>
          </a:xfrm>
        </p:spPr>
        <p:txBody>
          <a:bodyPr>
            <a:noAutofit/>
          </a:bodyPr>
          <a:lstStyle>
            <a:lvl1pPr marL="0" indent="0" algn="ctr">
              <a:buNone/>
              <a:defRPr lang="en-US" sz="1600" b="0" i="1" kern="1200" dirty="0" smtClean="0">
                <a:solidFill>
                  <a:schemeClr val="accent4"/>
                </a:solidFill>
                <a:latin typeface="+mn-lt"/>
                <a:ea typeface="+mn-ea"/>
                <a:cs typeface="+mn-cs"/>
              </a:defRPr>
            </a:lvl1pPr>
            <a:lvl2pPr>
              <a:defRPr lang="en-US" sz="1600" b="0" i="1" kern="1200" dirty="0" smtClean="0">
                <a:solidFill>
                  <a:schemeClr val="accent4"/>
                </a:solidFill>
                <a:latin typeface="+mn-lt"/>
                <a:ea typeface="+mn-ea"/>
                <a:cs typeface="+mn-cs"/>
              </a:defRPr>
            </a:lvl2pPr>
            <a:lvl3pPr>
              <a:defRPr lang="en-US" sz="1600" b="0" i="1" kern="1200" dirty="0" smtClean="0">
                <a:solidFill>
                  <a:schemeClr val="accent4"/>
                </a:solidFill>
                <a:latin typeface="+mn-lt"/>
                <a:ea typeface="+mn-ea"/>
                <a:cs typeface="+mn-cs"/>
              </a:defRPr>
            </a:lvl3pPr>
            <a:lvl4pPr>
              <a:defRPr lang="en-US" sz="1600" b="0" i="1" kern="1200" dirty="0" smtClean="0">
                <a:solidFill>
                  <a:schemeClr val="accent4"/>
                </a:solidFill>
                <a:latin typeface="+mn-lt"/>
                <a:ea typeface="+mn-ea"/>
                <a:cs typeface="+mn-cs"/>
              </a:defRPr>
            </a:lvl4pPr>
            <a:lvl5pPr>
              <a:defRPr lang="ru-RU" sz="1600" b="0" i="1" kern="1200" dirty="0">
                <a:solidFill>
                  <a:schemeClr val="accent4"/>
                </a:solidFill>
                <a:latin typeface="+mn-lt"/>
                <a:ea typeface="+mn-ea"/>
                <a:cs typeface="+mn-cs"/>
              </a:defRPr>
            </a:lvl5pPr>
          </a:lstStyle>
          <a:p>
            <a:pPr lvl="0"/>
            <a:r>
              <a:rPr lang="en-US" dirty="0"/>
              <a:t>Month</a:t>
            </a:r>
            <a:endParaRPr lang="ru-RU" dirty="0"/>
          </a:p>
        </p:txBody>
      </p:sp>
      <p:sp>
        <p:nvSpPr>
          <p:cNvPr id="133" name="Text Placeholder 45">
            <a:extLst>
              <a:ext uri="{FF2B5EF4-FFF2-40B4-BE49-F238E27FC236}">
                <a16:creationId xmlns:a16="http://schemas.microsoft.com/office/drawing/2014/main" id="{BCD8CA83-EDAF-4BB0-B4B2-ACB5B3FABA59}"/>
              </a:ext>
            </a:extLst>
          </p:cNvPr>
          <p:cNvSpPr>
            <a:spLocks noGrp="1"/>
          </p:cNvSpPr>
          <p:nvPr>
            <p:ph type="body" sz="quarter" idx="24" hasCustomPrompt="1"/>
          </p:nvPr>
        </p:nvSpPr>
        <p:spPr>
          <a:xfrm>
            <a:off x="7471850" y="3121173"/>
            <a:ext cx="1260000" cy="593725"/>
          </a:xfrm>
        </p:spPr>
        <p:txBody>
          <a:bodyPr anchor="b" anchorCtr="0"/>
          <a:lstStyle>
            <a:lvl1pPr marL="0" indent="0" algn="ctr">
              <a:buNone/>
              <a:defRPr lang="ru-RU" sz="3000" b="1" i="0" kern="1200" dirty="0">
                <a:solidFill>
                  <a:schemeClr val="accent4"/>
                </a:solidFill>
                <a:latin typeface="+mj-lt"/>
                <a:ea typeface="+mn-ea"/>
                <a:cs typeface="+mn-cs"/>
              </a:defRPr>
            </a:lvl1pPr>
          </a:lstStyle>
          <a:p>
            <a:pPr lvl="0"/>
            <a:r>
              <a:rPr lang="en-US" dirty="0"/>
              <a:t>20XX</a:t>
            </a:r>
            <a:endParaRPr lang="ru-RU" dirty="0"/>
          </a:p>
        </p:txBody>
      </p:sp>
      <p:sp>
        <p:nvSpPr>
          <p:cNvPr id="134" name="Text Placeholder 47">
            <a:extLst>
              <a:ext uri="{FF2B5EF4-FFF2-40B4-BE49-F238E27FC236}">
                <a16:creationId xmlns:a16="http://schemas.microsoft.com/office/drawing/2014/main" id="{9E430891-2780-4B5A-85BC-72B884479039}"/>
              </a:ext>
            </a:extLst>
          </p:cNvPr>
          <p:cNvSpPr>
            <a:spLocks noGrp="1"/>
          </p:cNvSpPr>
          <p:nvPr>
            <p:ph type="body" sz="quarter" idx="25" hasCustomPrompt="1"/>
          </p:nvPr>
        </p:nvSpPr>
        <p:spPr>
          <a:xfrm>
            <a:off x="7471850" y="3587675"/>
            <a:ext cx="1260000" cy="243215"/>
          </a:xfrm>
        </p:spPr>
        <p:txBody>
          <a:bodyPr>
            <a:noAutofit/>
          </a:bodyPr>
          <a:lstStyle>
            <a:lvl1pPr marL="0" indent="0" algn="ctr">
              <a:buNone/>
              <a:defRPr lang="en-US" sz="1600" b="0" i="1" kern="1200" dirty="0" smtClean="0">
                <a:solidFill>
                  <a:schemeClr val="accent4"/>
                </a:solidFill>
                <a:latin typeface="+mn-lt"/>
                <a:ea typeface="+mn-ea"/>
                <a:cs typeface="+mn-cs"/>
              </a:defRPr>
            </a:lvl1pPr>
            <a:lvl2pPr>
              <a:defRPr lang="en-US" sz="1600" b="0" i="1" kern="1200" dirty="0" smtClean="0">
                <a:solidFill>
                  <a:schemeClr val="accent4"/>
                </a:solidFill>
                <a:latin typeface="+mn-lt"/>
                <a:ea typeface="+mn-ea"/>
                <a:cs typeface="+mn-cs"/>
              </a:defRPr>
            </a:lvl2pPr>
            <a:lvl3pPr>
              <a:defRPr lang="en-US" sz="1600" b="0" i="1" kern="1200" dirty="0" smtClean="0">
                <a:solidFill>
                  <a:schemeClr val="accent4"/>
                </a:solidFill>
                <a:latin typeface="+mn-lt"/>
                <a:ea typeface="+mn-ea"/>
                <a:cs typeface="+mn-cs"/>
              </a:defRPr>
            </a:lvl3pPr>
            <a:lvl4pPr>
              <a:defRPr lang="en-US" sz="1600" b="0" i="1" kern="1200" dirty="0" smtClean="0">
                <a:solidFill>
                  <a:schemeClr val="accent4"/>
                </a:solidFill>
                <a:latin typeface="+mn-lt"/>
                <a:ea typeface="+mn-ea"/>
                <a:cs typeface="+mn-cs"/>
              </a:defRPr>
            </a:lvl4pPr>
            <a:lvl5pPr>
              <a:defRPr lang="ru-RU" sz="1600" b="0" i="1" kern="1200" dirty="0">
                <a:solidFill>
                  <a:schemeClr val="accent4"/>
                </a:solidFill>
                <a:latin typeface="+mn-lt"/>
                <a:ea typeface="+mn-ea"/>
                <a:cs typeface="+mn-cs"/>
              </a:defRPr>
            </a:lvl5pPr>
          </a:lstStyle>
          <a:p>
            <a:pPr lvl="0"/>
            <a:r>
              <a:rPr lang="en-US" dirty="0"/>
              <a:t>Month</a:t>
            </a:r>
            <a:endParaRPr lang="ru-RU" dirty="0"/>
          </a:p>
        </p:txBody>
      </p:sp>
      <p:cxnSp>
        <p:nvCxnSpPr>
          <p:cNvPr id="135" name="Straight Connector 134">
            <a:extLst>
              <a:ext uri="{FF2B5EF4-FFF2-40B4-BE49-F238E27FC236}">
                <a16:creationId xmlns:a16="http://schemas.microsoft.com/office/drawing/2014/main" id="{AA3E97EF-FE6B-480C-959B-7280D4585FF1}"/>
              </a:ext>
            </a:extLst>
          </p:cNvPr>
          <p:cNvCxnSpPr/>
          <p:nvPr userDrawn="1"/>
        </p:nvCxnSpPr>
        <p:spPr>
          <a:xfrm>
            <a:off x="1327206" y="4723438"/>
            <a:ext cx="1463040" cy="0"/>
          </a:xfrm>
          <a:prstGeom prst="line">
            <a:avLst/>
          </a:prstGeom>
          <a:ln w="18034">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0F3B62EE-A564-46ED-B447-638921DB62E8}"/>
              </a:ext>
            </a:extLst>
          </p:cNvPr>
          <p:cNvCxnSpPr/>
          <p:nvPr userDrawn="1"/>
        </p:nvCxnSpPr>
        <p:spPr>
          <a:xfrm>
            <a:off x="9389110" y="4720097"/>
            <a:ext cx="1463040" cy="0"/>
          </a:xfrm>
          <a:prstGeom prst="line">
            <a:avLst/>
          </a:prstGeom>
          <a:ln w="18034">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ED3A1797-7173-43F0-96BB-5B2509B07D40}"/>
              </a:ext>
            </a:extLst>
          </p:cNvPr>
          <p:cNvCxnSpPr/>
          <p:nvPr userDrawn="1"/>
        </p:nvCxnSpPr>
        <p:spPr>
          <a:xfrm>
            <a:off x="3342682" y="4720097"/>
            <a:ext cx="1463040" cy="0"/>
          </a:xfrm>
          <a:prstGeom prst="line">
            <a:avLst/>
          </a:prstGeom>
          <a:ln w="18034">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8F57D6FD-153E-4271-A26B-6B7B47B56BC4}"/>
              </a:ext>
            </a:extLst>
          </p:cNvPr>
          <p:cNvCxnSpPr/>
          <p:nvPr userDrawn="1"/>
        </p:nvCxnSpPr>
        <p:spPr>
          <a:xfrm>
            <a:off x="5358158" y="4720097"/>
            <a:ext cx="1463040" cy="0"/>
          </a:xfrm>
          <a:prstGeom prst="line">
            <a:avLst/>
          </a:prstGeom>
          <a:ln w="18034">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2DECBFAE-DE37-481F-AC90-D235D81CA640}"/>
              </a:ext>
            </a:extLst>
          </p:cNvPr>
          <p:cNvCxnSpPr/>
          <p:nvPr userDrawn="1"/>
        </p:nvCxnSpPr>
        <p:spPr>
          <a:xfrm>
            <a:off x="7373634" y="4719186"/>
            <a:ext cx="1463040" cy="0"/>
          </a:xfrm>
          <a:prstGeom prst="line">
            <a:avLst/>
          </a:prstGeom>
          <a:ln w="18034">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sp>
        <p:nvSpPr>
          <p:cNvPr id="149" name="Picture Placeholder 60">
            <a:extLst>
              <a:ext uri="{FF2B5EF4-FFF2-40B4-BE49-F238E27FC236}">
                <a16:creationId xmlns:a16="http://schemas.microsoft.com/office/drawing/2014/main" id="{AC1E6DBA-4961-406D-AC16-A1FBE347F6BD}"/>
              </a:ext>
            </a:extLst>
          </p:cNvPr>
          <p:cNvSpPr>
            <a:spLocks noGrp="1"/>
          </p:cNvSpPr>
          <p:nvPr>
            <p:ph type="pic" sz="quarter" idx="26"/>
          </p:nvPr>
        </p:nvSpPr>
        <p:spPr>
          <a:xfrm>
            <a:off x="10564650" y="869401"/>
            <a:ext cx="969264" cy="969264"/>
          </a:xfrm>
          <a:prstGeom prst="ellipse">
            <a:avLst/>
          </a:prstGeom>
        </p:spPr>
        <p:txBody>
          <a:bodyPr anchor="ctr" anchorCtr="0">
            <a:noAutofit/>
          </a:bodyPr>
          <a:lstStyle>
            <a:lvl1pPr marL="0" indent="0" algn="ctr">
              <a:buNone/>
              <a:defRPr sz="1200"/>
            </a:lvl1pPr>
          </a:lstStyle>
          <a:p>
            <a:r>
              <a:rPr lang="en-US"/>
              <a:t>Click icon to add picture</a:t>
            </a:r>
            <a:endParaRPr lang="ru-RU" dirty="0"/>
          </a:p>
        </p:txBody>
      </p:sp>
      <p:sp>
        <p:nvSpPr>
          <p:cNvPr id="152" name="Text Placeholder 150">
            <a:extLst>
              <a:ext uri="{FF2B5EF4-FFF2-40B4-BE49-F238E27FC236}">
                <a16:creationId xmlns:a16="http://schemas.microsoft.com/office/drawing/2014/main" id="{AF955F46-550D-4FBD-949A-CAB1780A818A}"/>
              </a:ext>
            </a:extLst>
          </p:cNvPr>
          <p:cNvSpPr>
            <a:spLocks noGrp="1"/>
          </p:cNvSpPr>
          <p:nvPr>
            <p:ph type="body" sz="quarter" idx="27"/>
          </p:nvPr>
        </p:nvSpPr>
        <p:spPr>
          <a:xfrm>
            <a:off x="1221726" y="4789893"/>
            <a:ext cx="1674000" cy="1151441"/>
          </a:xfrm>
        </p:spPr>
        <p:txBody>
          <a:bodyPr/>
          <a:lstStyle>
            <a:lvl1pPr marL="0" indent="0" algn="ctr">
              <a:buNone/>
              <a:defRPr/>
            </a:lvl1pPr>
          </a:lstStyle>
          <a:p>
            <a:pPr lvl="0"/>
            <a:r>
              <a:rPr lang="en-US"/>
              <a:t>Click to edit Master text styles</a:t>
            </a:r>
          </a:p>
        </p:txBody>
      </p:sp>
      <p:sp>
        <p:nvSpPr>
          <p:cNvPr id="155" name="Text Placeholder 153">
            <a:extLst>
              <a:ext uri="{FF2B5EF4-FFF2-40B4-BE49-F238E27FC236}">
                <a16:creationId xmlns:a16="http://schemas.microsoft.com/office/drawing/2014/main" id="{7EA772E2-9F56-4EFF-9C41-27E673E90510}"/>
              </a:ext>
            </a:extLst>
          </p:cNvPr>
          <p:cNvSpPr>
            <a:spLocks noGrp="1"/>
          </p:cNvSpPr>
          <p:nvPr>
            <p:ph type="body" sz="quarter" idx="28" hasCustomPrompt="1"/>
          </p:nvPr>
        </p:nvSpPr>
        <p:spPr>
          <a:xfrm>
            <a:off x="1148994" y="4174899"/>
            <a:ext cx="1800000" cy="581767"/>
          </a:xfrm>
        </p:spPr>
        <p:txBody>
          <a:bodyPr>
            <a:noAutofit/>
          </a:bodyPr>
          <a:lstStyle>
            <a:lvl1pPr marL="0" indent="0" algn="ctr">
              <a:buNone/>
              <a:defRPr sz="2500" b="1" i="0">
                <a:solidFill>
                  <a:srgbClr val="313650"/>
                </a:solidFill>
                <a:latin typeface="+mj-lt"/>
              </a:defRPr>
            </a:lvl1pPr>
            <a:lvl2pPr marL="457200" indent="0" algn="ctr">
              <a:buNone/>
              <a:defRPr sz="3000">
                <a:latin typeface="+mj-lt"/>
              </a:defRPr>
            </a:lvl2pPr>
            <a:lvl3pPr marL="914400" indent="0" algn="ctr">
              <a:buNone/>
              <a:defRPr sz="3000">
                <a:latin typeface="+mj-lt"/>
              </a:defRPr>
            </a:lvl3pPr>
            <a:lvl4pPr marL="1371600" indent="0" algn="ctr">
              <a:buNone/>
              <a:defRPr sz="3000">
                <a:latin typeface="+mj-lt"/>
              </a:defRPr>
            </a:lvl4pPr>
            <a:lvl5pPr marL="1828800" indent="0" algn="ctr">
              <a:buNone/>
              <a:defRPr sz="3000">
                <a:latin typeface="+mj-lt"/>
              </a:defRPr>
            </a:lvl5pPr>
          </a:lstStyle>
          <a:p>
            <a:pPr lvl="0"/>
            <a:r>
              <a:rPr lang="en-US" dirty="0"/>
              <a:t>Step 1</a:t>
            </a:r>
            <a:endParaRPr lang="ru-RU" dirty="0"/>
          </a:p>
        </p:txBody>
      </p:sp>
      <p:sp>
        <p:nvSpPr>
          <p:cNvPr id="156" name="Text Placeholder 150">
            <a:extLst>
              <a:ext uri="{FF2B5EF4-FFF2-40B4-BE49-F238E27FC236}">
                <a16:creationId xmlns:a16="http://schemas.microsoft.com/office/drawing/2014/main" id="{9E3D3168-A898-4150-AF7E-862B31691E1B}"/>
              </a:ext>
            </a:extLst>
          </p:cNvPr>
          <p:cNvSpPr>
            <a:spLocks noGrp="1"/>
          </p:cNvSpPr>
          <p:nvPr>
            <p:ph type="body" sz="quarter" idx="29"/>
          </p:nvPr>
        </p:nvSpPr>
        <p:spPr>
          <a:xfrm>
            <a:off x="9285235" y="4789893"/>
            <a:ext cx="1674000" cy="1151441"/>
          </a:xfrm>
        </p:spPr>
        <p:txBody>
          <a:bodyPr/>
          <a:lstStyle>
            <a:lvl1pPr marL="0" indent="0" algn="ctr">
              <a:buNone/>
              <a:defRPr/>
            </a:lvl1pPr>
          </a:lstStyle>
          <a:p>
            <a:pPr lvl="0"/>
            <a:r>
              <a:rPr lang="en-US"/>
              <a:t>Click to edit Master text styles</a:t>
            </a:r>
          </a:p>
        </p:txBody>
      </p:sp>
      <p:sp>
        <p:nvSpPr>
          <p:cNvPr id="157" name="Text Placeholder 153">
            <a:extLst>
              <a:ext uri="{FF2B5EF4-FFF2-40B4-BE49-F238E27FC236}">
                <a16:creationId xmlns:a16="http://schemas.microsoft.com/office/drawing/2014/main" id="{BA9C2567-2AF9-4A73-8B7C-5B63B5C2B633}"/>
              </a:ext>
            </a:extLst>
          </p:cNvPr>
          <p:cNvSpPr>
            <a:spLocks noGrp="1"/>
          </p:cNvSpPr>
          <p:nvPr>
            <p:ph type="body" sz="quarter" idx="30" hasCustomPrompt="1"/>
          </p:nvPr>
        </p:nvSpPr>
        <p:spPr>
          <a:xfrm>
            <a:off x="9217698" y="4174899"/>
            <a:ext cx="1800000" cy="581767"/>
          </a:xfrm>
        </p:spPr>
        <p:txBody>
          <a:bodyPr>
            <a:noAutofit/>
          </a:bodyPr>
          <a:lstStyle>
            <a:lvl1pPr marL="0" indent="0" algn="ctr">
              <a:buNone/>
              <a:defRPr sz="2500" b="1" i="0">
                <a:solidFill>
                  <a:srgbClr val="313650"/>
                </a:solidFill>
                <a:latin typeface="+mj-lt"/>
              </a:defRPr>
            </a:lvl1pPr>
            <a:lvl2pPr marL="457200" indent="0" algn="ctr">
              <a:buNone/>
              <a:defRPr sz="3000">
                <a:latin typeface="+mj-lt"/>
              </a:defRPr>
            </a:lvl2pPr>
            <a:lvl3pPr marL="914400" indent="0" algn="ctr">
              <a:buNone/>
              <a:defRPr sz="3000">
                <a:latin typeface="+mj-lt"/>
              </a:defRPr>
            </a:lvl3pPr>
            <a:lvl4pPr marL="1371600" indent="0" algn="ctr">
              <a:buNone/>
              <a:defRPr sz="3000">
                <a:latin typeface="+mj-lt"/>
              </a:defRPr>
            </a:lvl4pPr>
            <a:lvl5pPr marL="1828800" indent="0" algn="ctr">
              <a:buNone/>
              <a:defRPr sz="3000">
                <a:latin typeface="+mj-lt"/>
              </a:defRPr>
            </a:lvl5pPr>
          </a:lstStyle>
          <a:p>
            <a:pPr lvl="0"/>
            <a:r>
              <a:rPr lang="en-US" dirty="0"/>
              <a:t>Step 5</a:t>
            </a:r>
            <a:endParaRPr lang="ru-RU" dirty="0"/>
          </a:p>
        </p:txBody>
      </p:sp>
      <p:sp>
        <p:nvSpPr>
          <p:cNvPr id="158" name="Text Placeholder 150">
            <a:extLst>
              <a:ext uri="{FF2B5EF4-FFF2-40B4-BE49-F238E27FC236}">
                <a16:creationId xmlns:a16="http://schemas.microsoft.com/office/drawing/2014/main" id="{DA2B3D14-3067-45E6-9BBE-133B7365D723}"/>
              </a:ext>
            </a:extLst>
          </p:cNvPr>
          <p:cNvSpPr>
            <a:spLocks noGrp="1"/>
          </p:cNvSpPr>
          <p:nvPr>
            <p:ph type="body" sz="quarter" idx="31"/>
          </p:nvPr>
        </p:nvSpPr>
        <p:spPr>
          <a:xfrm>
            <a:off x="3237603" y="4789893"/>
            <a:ext cx="1674000" cy="1151441"/>
          </a:xfrm>
        </p:spPr>
        <p:txBody>
          <a:bodyPr/>
          <a:lstStyle>
            <a:lvl1pPr marL="0" indent="0" algn="ctr">
              <a:buNone/>
              <a:defRPr/>
            </a:lvl1pPr>
          </a:lstStyle>
          <a:p>
            <a:pPr lvl="0"/>
            <a:r>
              <a:rPr lang="en-US"/>
              <a:t>Click to edit Master text styles</a:t>
            </a:r>
          </a:p>
        </p:txBody>
      </p:sp>
      <p:sp>
        <p:nvSpPr>
          <p:cNvPr id="159" name="Text Placeholder 153">
            <a:extLst>
              <a:ext uri="{FF2B5EF4-FFF2-40B4-BE49-F238E27FC236}">
                <a16:creationId xmlns:a16="http://schemas.microsoft.com/office/drawing/2014/main" id="{AD3DE571-16BA-4C29-B339-2DE7A54C1158}"/>
              </a:ext>
            </a:extLst>
          </p:cNvPr>
          <p:cNvSpPr>
            <a:spLocks noGrp="1"/>
          </p:cNvSpPr>
          <p:nvPr>
            <p:ph type="body" sz="quarter" idx="32" hasCustomPrompt="1"/>
          </p:nvPr>
        </p:nvSpPr>
        <p:spPr>
          <a:xfrm>
            <a:off x="3166170" y="4174899"/>
            <a:ext cx="1800000" cy="581767"/>
          </a:xfrm>
        </p:spPr>
        <p:txBody>
          <a:bodyPr>
            <a:noAutofit/>
          </a:bodyPr>
          <a:lstStyle>
            <a:lvl1pPr marL="0" indent="0" algn="ctr">
              <a:buNone/>
              <a:defRPr sz="2500" b="1" i="0">
                <a:solidFill>
                  <a:srgbClr val="313650"/>
                </a:solidFill>
                <a:latin typeface="+mj-lt"/>
              </a:defRPr>
            </a:lvl1pPr>
            <a:lvl2pPr marL="457200" indent="0" algn="ctr">
              <a:buNone/>
              <a:defRPr sz="3000">
                <a:latin typeface="+mj-lt"/>
              </a:defRPr>
            </a:lvl2pPr>
            <a:lvl3pPr marL="914400" indent="0" algn="ctr">
              <a:buNone/>
              <a:defRPr sz="3000">
                <a:latin typeface="+mj-lt"/>
              </a:defRPr>
            </a:lvl3pPr>
            <a:lvl4pPr marL="1371600" indent="0" algn="ctr">
              <a:buNone/>
              <a:defRPr sz="3000">
                <a:latin typeface="+mj-lt"/>
              </a:defRPr>
            </a:lvl4pPr>
            <a:lvl5pPr marL="1828800" indent="0" algn="ctr">
              <a:buNone/>
              <a:defRPr sz="3000">
                <a:latin typeface="+mj-lt"/>
              </a:defRPr>
            </a:lvl5pPr>
          </a:lstStyle>
          <a:p>
            <a:pPr lvl="0"/>
            <a:r>
              <a:rPr lang="en-US" dirty="0"/>
              <a:t>Step 2</a:t>
            </a:r>
            <a:endParaRPr lang="ru-RU" dirty="0"/>
          </a:p>
        </p:txBody>
      </p:sp>
      <p:sp>
        <p:nvSpPr>
          <p:cNvPr id="160" name="Text Placeholder 150">
            <a:extLst>
              <a:ext uri="{FF2B5EF4-FFF2-40B4-BE49-F238E27FC236}">
                <a16:creationId xmlns:a16="http://schemas.microsoft.com/office/drawing/2014/main" id="{D9FE4127-9BA3-4B00-9BBC-67A05E58DA7C}"/>
              </a:ext>
            </a:extLst>
          </p:cNvPr>
          <p:cNvSpPr>
            <a:spLocks noGrp="1"/>
          </p:cNvSpPr>
          <p:nvPr>
            <p:ph type="body" sz="quarter" idx="33"/>
          </p:nvPr>
        </p:nvSpPr>
        <p:spPr>
          <a:xfrm>
            <a:off x="5253480" y="4789893"/>
            <a:ext cx="1674000" cy="1151441"/>
          </a:xfrm>
        </p:spPr>
        <p:txBody>
          <a:bodyPr/>
          <a:lstStyle>
            <a:lvl1pPr marL="0" indent="0" algn="ctr">
              <a:buNone/>
              <a:defRPr/>
            </a:lvl1pPr>
          </a:lstStyle>
          <a:p>
            <a:pPr lvl="0"/>
            <a:r>
              <a:rPr lang="en-US"/>
              <a:t>Click to edit Master text styles</a:t>
            </a:r>
          </a:p>
        </p:txBody>
      </p:sp>
      <p:sp>
        <p:nvSpPr>
          <p:cNvPr id="161" name="Text Placeholder 153">
            <a:extLst>
              <a:ext uri="{FF2B5EF4-FFF2-40B4-BE49-F238E27FC236}">
                <a16:creationId xmlns:a16="http://schemas.microsoft.com/office/drawing/2014/main" id="{88D6F3B6-2D7F-49D3-96A4-AA7B23F2A64A}"/>
              </a:ext>
            </a:extLst>
          </p:cNvPr>
          <p:cNvSpPr>
            <a:spLocks noGrp="1"/>
          </p:cNvSpPr>
          <p:nvPr>
            <p:ph type="body" sz="quarter" idx="34" hasCustomPrompt="1"/>
          </p:nvPr>
        </p:nvSpPr>
        <p:spPr>
          <a:xfrm>
            <a:off x="5183346" y="4174899"/>
            <a:ext cx="1800000" cy="581767"/>
          </a:xfrm>
        </p:spPr>
        <p:txBody>
          <a:bodyPr>
            <a:noAutofit/>
          </a:bodyPr>
          <a:lstStyle>
            <a:lvl1pPr marL="0" indent="0" algn="ctr">
              <a:buNone/>
              <a:defRPr sz="2500" b="1" i="0">
                <a:solidFill>
                  <a:srgbClr val="313650"/>
                </a:solidFill>
                <a:latin typeface="+mj-lt"/>
              </a:defRPr>
            </a:lvl1pPr>
            <a:lvl2pPr marL="457200" indent="0" algn="ctr">
              <a:buNone/>
              <a:defRPr sz="3000">
                <a:latin typeface="+mj-lt"/>
              </a:defRPr>
            </a:lvl2pPr>
            <a:lvl3pPr marL="914400" indent="0" algn="ctr">
              <a:buNone/>
              <a:defRPr sz="3000">
                <a:latin typeface="+mj-lt"/>
              </a:defRPr>
            </a:lvl3pPr>
            <a:lvl4pPr marL="1371600" indent="0" algn="ctr">
              <a:buNone/>
              <a:defRPr sz="3000">
                <a:latin typeface="+mj-lt"/>
              </a:defRPr>
            </a:lvl4pPr>
            <a:lvl5pPr marL="1828800" indent="0" algn="ctr">
              <a:buNone/>
              <a:defRPr sz="3000">
                <a:latin typeface="+mj-lt"/>
              </a:defRPr>
            </a:lvl5pPr>
          </a:lstStyle>
          <a:p>
            <a:pPr lvl="0"/>
            <a:r>
              <a:rPr lang="en-US" dirty="0"/>
              <a:t>Step 3</a:t>
            </a:r>
            <a:endParaRPr lang="ru-RU" dirty="0"/>
          </a:p>
        </p:txBody>
      </p:sp>
      <p:sp>
        <p:nvSpPr>
          <p:cNvPr id="162" name="Text Placeholder 150">
            <a:extLst>
              <a:ext uri="{FF2B5EF4-FFF2-40B4-BE49-F238E27FC236}">
                <a16:creationId xmlns:a16="http://schemas.microsoft.com/office/drawing/2014/main" id="{E6DF83B4-F73A-46B0-BC1D-074BF03B3B8D}"/>
              </a:ext>
            </a:extLst>
          </p:cNvPr>
          <p:cNvSpPr>
            <a:spLocks noGrp="1"/>
          </p:cNvSpPr>
          <p:nvPr>
            <p:ph type="body" sz="quarter" idx="35"/>
          </p:nvPr>
        </p:nvSpPr>
        <p:spPr>
          <a:xfrm>
            <a:off x="7269357" y="4789893"/>
            <a:ext cx="1674000" cy="1151441"/>
          </a:xfrm>
        </p:spPr>
        <p:txBody>
          <a:bodyPr/>
          <a:lstStyle>
            <a:lvl1pPr marL="0" indent="0" algn="ctr">
              <a:buNone/>
              <a:defRPr/>
            </a:lvl1pPr>
          </a:lstStyle>
          <a:p>
            <a:pPr lvl="0"/>
            <a:r>
              <a:rPr lang="en-US"/>
              <a:t>Click to edit Master text styles</a:t>
            </a:r>
          </a:p>
        </p:txBody>
      </p:sp>
      <p:sp>
        <p:nvSpPr>
          <p:cNvPr id="163" name="Text Placeholder 153">
            <a:extLst>
              <a:ext uri="{FF2B5EF4-FFF2-40B4-BE49-F238E27FC236}">
                <a16:creationId xmlns:a16="http://schemas.microsoft.com/office/drawing/2014/main" id="{45821A5A-E756-4A87-B0C8-A23317B4EFF3}"/>
              </a:ext>
            </a:extLst>
          </p:cNvPr>
          <p:cNvSpPr>
            <a:spLocks noGrp="1"/>
          </p:cNvSpPr>
          <p:nvPr>
            <p:ph type="body" sz="quarter" idx="36" hasCustomPrompt="1"/>
          </p:nvPr>
        </p:nvSpPr>
        <p:spPr>
          <a:xfrm>
            <a:off x="7200522" y="4174899"/>
            <a:ext cx="1800000" cy="581767"/>
          </a:xfrm>
        </p:spPr>
        <p:txBody>
          <a:bodyPr>
            <a:noAutofit/>
          </a:bodyPr>
          <a:lstStyle>
            <a:lvl1pPr marL="0" indent="0" algn="ctr">
              <a:buNone/>
              <a:defRPr sz="2500" b="1" i="0">
                <a:solidFill>
                  <a:srgbClr val="313650"/>
                </a:solidFill>
                <a:latin typeface="+mj-lt"/>
              </a:defRPr>
            </a:lvl1pPr>
            <a:lvl2pPr marL="457200" indent="0" algn="ctr">
              <a:buNone/>
              <a:defRPr sz="3000">
                <a:latin typeface="+mj-lt"/>
              </a:defRPr>
            </a:lvl2pPr>
            <a:lvl3pPr marL="914400" indent="0" algn="ctr">
              <a:buNone/>
              <a:defRPr sz="3000">
                <a:latin typeface="+mj-lt"/>
              </a:defRPr>
            </a:lvl3pPr>
            <a:lvl4pPr marL="1371600" indent="0" algn="ctr">
              <a:buNone/>
              <a:defRPr sz="3000">
                <a:latin typeface="+mj-lt"/>
              </a:defRPr>
            </a:lvl4pPr>
            <a:lvl5pPr marL="1828800" indent="0" algn="ctr">
              <a:buNone/>
              <a:defRPr sz="3000">
                <a:latin typeface="+mj-lt"/>
              </a:defRPr>
            </a:lvl5pPr>
          </a:lstStyle>
          <a:p>
            <a:pPr lvl="0"/>
            <a:r>
              <a:rPr lang="en-US" dirty="0"/>
              <a:t>Step 4</a:t>
            </a:r>
            <a:endParaRPr lang="ru-RU" dirty="0"/>
          </a:p>
        </p:txBody>
      </p:sp>
    </p:spTree>
    <p:extLst>
      <p:ext uri="{BB962C8B-B14F-4D97-AF65-F5344CB8AC3E}">
        <p14:creationId xmlns:p14="http://schemas.microsoft.com/office/powerpoint/2010/main" val="1107659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68AF9-6B5D-B1E2-9054-19B8440FF4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2AED45-96CD-9CC4-11B9-2197F47047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7B3E6DE-0B68-7EF4-9B08-B2E9FBDE6B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07E8BD-F1AD-6A7F-0FE2-CF74F852180E}"/>
              </a:ext>
            </a:extLst>
          </p:cNvPr>
          <p:cNvSpPr>
            <a:spLocks noGrp="1"/>
          </p:cNvSpPr>
          <p:nvPr>
            <p:ph type="dt" sz="half" idx="10"/>
          </p:nvPr>
        </p:nvSpPr>
        <p:spPr/>
        <p:txBody>
          <a:bodyPr/>
          <a:lstStyle/>
          <a:p>
            <a:fld id="{7565E655-9687-48DF-A33F-F8824CCCB5D1}" type="datetime1">
              <a:rPr lang="en-US" smtClean="0"/>
              <a:t>5/20/2024</a:t>
            </a:fld>
            <a:endParaRPr lang="en-US"/>
          </a:p>
        </p:txBody>
      </p:sp>
      <p:sp>
        <p:nvSpPr>
          <p:cNvPr id="6" name="Footer Placeholder 5">
            <a:extLst>
              <a:ext uri="{FF2B5EF4-FFF2-40B4-BE49-F238E27FC236}">
                <a16:creationId xmlns:a16="http://schemas.microsoft.com/office/drawing/2014/main" id="{91D536B9-6916-B6F4-7B82-5954C73EA6EF}"/>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4D06F3D5-E93E-CC1D-7722-68F711AE13C6}"/>
              </a:ext>
            </a:extLst>
          </p:cNvPr>
          <p:cNvSpPr>
            <a:spLocks noGrp="1"/>
          </p:cNvSpPr>
          <p:nvPr>
            <p:ph type="sldNum" sz="quarter" idx="12"/>
          </p:nvPr>
        </p:nvSpPr>
        <p:spPr/>
        <p:txBody>
          <a:bodyPr/>
          <a:lstStyle/>
          <a:p>
            <a:fld id="{11A71338-8BA2-4C79-A6C5-5A8E30081D0C}" type="slidenum">
              <a:rPr lang="en-US" smtClean="0"/>
              <a:t>‹#›</a:t>
            </a:fld>
            <a:endParaRPr lang="en-US"/>
          </a:p>
        </p:txBody>
      </p:sp>
    </p:spTree>
    <p:extLst>
      <p:ext uri="{BB962C8B-B14F-4D97-AF65-F5344CB8AC3E}">
        <p14:creationId xmlns:p14="http://schemas.microsoft.com/office/powerpoint/2010/main" val="1581884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2D32F-AD4B-DA92-BB27-CC28C279D5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7BE83E-4865-445F-2088-F9C6209605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8DF7364-9B6A-C15D-999F-C81B672BCC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49B2AD-C2BC-97EE-0004-9A716D81C91F}"/>
              </a:ext>
            </a:extLst>
          </p:cNvPr>
          <p:cNvSpPr>
            <a:spLocks noGrp="1"/>
          </p:cNvSpPr>
          <p:nvPr>
            <p:ph type="dt" sz="half" idx="10"/>
          </p:nvPr>
        </p:nvSpPr>
        <p:spPr/>
        <p:txBody>
          <a:bodyPr/>
          <a:lstStyle/>
          <a:p>
            <a:fld id="{B97FD56A-AAB8-4544-A495-D0645413C9E3}" type="datetime1">
              <a:rPr lang="en-US" smtClean="0"/>
              <a:t>5/20/2024</a:t>
            </a:fld>
            <a:endParaRPr lang="en-US"/>
          </a:p>
        </p:txBody>
      </p:sp>
      <p:sp>
        <p:nvSpPr>
          <p:cNvPr id="6" name="Footer Placeholder 5">
            <a:extLst>
              <a:ext uri="{FF2B5EF4-FFF2-40B4-BE49-F238E27FC236}">
                <a16:creationId xmlns:a16="http://schemas.microsoft.com/office/drawing/2014/main" id="{BAA81AD6-60B4-F6A3-8630-8145B1F5ECDC}"/>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41D23FC9-2156-043A-362C-86B31D4DD6A9}"/>
              </a:ext>
            </a:extLst>
          </p:cNvPr>
          <p:cNvSpPr>
            <a:spLocks noGrp="1"/>
          </p:cNvSpPr>
          <p:nvPr>
            <p:ph type="sldNum" sz="quarter" idx="12"/>
          </p:nvPr>
        </p:nvSpPr>
        <p:spPr/>
        <p:txBody>
          <a:bodyPr/>
          <a:lstStyle/>
          <a:p>
            <a:fld id="{11A71338-8BA2-4C79-A6C5-5A8E30081D0C}" type="slidenum">
              <a:rPr lang="en-US" smtClean="0"/>
              <a:t>‹#›</a:t>
            </a:fld>
            <a:endParaRPr lang="en-US"/>
          </a:p>
        </p:txBody>
      </p:sp>
    </p:spTree>
    <p:extLst>
      <p:ext uri="{BB962C8B-B14F-4D97-AF65-F5344CB8AC3E}">
        <p14:creationId xmlns:p14="http://schemas.microsoft.com/office/powerpoint/2010/main" val="11699974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BD0E7-7A75-ACA5-26E3-1F5A6589466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CF30A71-613C-C1E0-397D-68FA85F651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2F6D20-92C9-C693-35CD-D86B5E7672EE}"/>
              </a:ext>
            </a:extLst>
          </p:cNvPr>
          <p:cNvSpPr>
            <a:spLocks noGrp="1"/>
          </p:cNvSpPr>
          <p:nvPr>
            <p:ph type="dt" sz="half" idx="10"/>
          </p:nvPr>
        </p:nvSpPr>
        <p:spPr/>
        <p:txBody>
          <a:bodyPr/>
          <a:lstStyle/>
          <a:p>
            <a:fld id="{0B4E757A-3EC2-4683-9080-1A460C37C843}" type="datetime1">
              <a:rPr lang="en-US" smtClean="0"/>
              <a:t>5/20/2024</a:t>
            </a:fld>
            <a:endParaRPr lang="en-US"/>
          </a:p>
        </p:txBody>
      </p:sp>
      <p:sp>
        <p:nvSpPr>
          <p:cNvPr id="5" name="Footer Placeholder 4">
            <a:extLst>
              <a:ext uri="{FF2B5EF4-FFF2-40B4-BE49-F238E27FC236}">
                <a16:creationId xmlns:a16="http://schemas.microsoft.com/office/drawing/2014/main" id="{F3D529A7-C73B-D143-7CA1-9DEAA976E830}"/>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81A363AB-C674-308C-376A-E785F92CECA8}"/>
              </a:ext>
            </a:extLst>
          </p:cNvPr>
          <p:cNvSpPr>
            <a:spLocks noGrp="1"/>
          </p:cNvSpPr>
          <p:nvPr>
            <p:ph type="sldNum" sz="quarter" idx="12"/>
          </p:nvPr>
        </p:nvSpPr>
        <p:spPr/>
        <p:txBody>
          <a:bodyPr/>
          <a:lstStyle/>
          <a:p>
            <a:fld id="{11A71338-8BA2-4C79-A6C5-5A8E30081D0C}" type="slidenum">
              <a:rPr lang="en-US" smtClean="0"/>
              <a:t>‹#›</a:t>
            </a:fld>
            <a:endParaRPr lang="en-US"/>
          </a:p>
        </p:txBody>
      </p:sp>
    </p:spTree>
    <p:extLst>
      <p:ext uri="{BB962C8B-B14F-4D97-AF65-F5344CB8AC3E}">
        <p14:creationId xmlns:p14="http://schemas.microsoft.com/office/powerpoint/2010/main" val="39569716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015CA2-ABFB-E4BC-CCE4-9CC8B19803E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FC4CF8-5F4B-D6E9-C475-2BC0A52A01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A1813F-F229-62AC-53AE-AAFB413E5483}"/>
              </a:ext>
            </a:extLst>
          </p:cNvPr>
          <p:cNvSpPr>
            <a:spLocks noGrp="1"/>
          </p:cNvSpPr>
          <p:nvPr>
            <p:ph type="dt" sz="half" idx="10"/>
          </p:nvPr>
        </p:nvSpPr>
        <p:spPr/>
        <p:txBody>
          <a:bodyPr/>
          <a:lstStyle/>
          <a:p>
            <a:fld id="{5CC8096C-64ED-4153-A483-5C02E44AD5C3}" type="datetime1">
              <a:rPr lang="en-US" smtClean="0"/>
              <a:t>5/20/2024</a:t>
            </a:fld>
            <a:endParaRPr lang="en-US" dirty="0"/>
          </a:p>
        </p:txBody>
      </p:sp>
      <p:sp>
        <p:nvSpPr>
          <p:cNvPr id="5" name="Footer Placeholder 4">
            <a:extLst>
              <a:ext uri="{FF2B5EF4-FFF2-40B4-BE49-F238E27FC236}">
                <a16:creationId xmlns:a16="http://schemas.microsoft.com/office/drawing/2014/main" id="{38C2A388-0196-5008-D7A5-7D5421D322A1}"/>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B18C6497-39F5-F965-5B1D-A59D46C6EEB3}"/>
              </a:ext>
            </a:extLst>
          </p:cNvPr>
          <p:cNvSpPr>
            <a:spLocks noGrp="1"/>
          </p:cNvSpPr>
          <p:nvPr>
            <p:ph type="sldNum" sz="quarter" idx="12"/>
          </p:nvPr>
        </p:nvSpPr>
        <p:spPr/>
        <p:txBody>
          <a:bodyPr/>
          <a:lstStyle/>
          <a:p>
            <a:fld id="{11A71338-8BA2-4C79-A6C5-5A8E30081D0C}" type="slidenum">
              <a:rPr lang="en-US" smtClean="0"/>
              <a:t>‹#›</a:t>
            </a:fld>
            <a:endParaRPr lang="en-US"/>
          </a:p>
        </p:txBody>
      </p:sp>
    </p:spTree>
    <p:extLst>
      <p:ext uri="{BB962C8B-B14F-4D97-AF65-F5344CB8AC3E}">
        <p14:creationId xmlns:p14="http://schemas.microsoft.com/office/powerpoint/2010/main" val="41132453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5610A-17B4-4656-93CF-E1D9982860F7}"/>
              </a:ext>
            </a:extLst>
          </p:cNvPr>
          <p:cNvSpPr>
            <a:spLocks noGrp="1"/>
          </p:cNvSpPr>
          <p:nvPr>
            <p:ph type="ctrTitle"/>
          </p:nvPr>
        </p:nvSpPr>
        <p:spPr>
          <a:xfrm>
            <a:off x="912629" y="1371600"/>
            <a:ext cx="5935540" cy="2696866"/>
          </a:xfrm>
        </p:spPr>
        <p:txBody>
          <a:bodyPr anchor="t">
            <a:normAutofit/>
          </a:bodyPr>
          <a:lstStyle>
            <a:lvl1pPr algn="l">
              <a:defRPr sz="4000"/>
            </a:lvl1pPr>
          </a:lstStyle>
          <a:p>
            <a:r>
              <a:rPr lang="en-US" dirty="0"/>
              <a:t>Click to edit Master title style</a:t>
            </a:r>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p:nvPr>
        </p:nvSpPr>
        <p:spPr>
          <a:xfrm>
            <a:off x="912629" y="4584879"/>
            <a:ext cx="5935540" cy="1287887"/>
          </a:xfrm>
        </p:spPr>
        <p:txBody>
          <a:bodyPr anchor="b">
            <a:normAutofit/>
          </a:bodyPr>
          <a:lstStyle>
            <a:lvl1pPr marL="0" indent="0" algn="l">
              <a:lnSpc>
                <a:spcPct val="13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67A2065B-06FF-4991-9F8A-4BE25457B479}"/>
              </a:ext>
            </a:extLst>
          </p:cNvPr>
          <p:cNvSpPr>
            <a:spLocks noGrp="1"/>
          </p:cNvSpPr>
          <p:nvPr>
            <p:ph type="dt" sz="half" idx="10"/>
          </p:nvPr>
        </p:nvSpPr>
        <p:spPr/>
        <p:txBody>
          <a:bodyPr/>
          <a:lstStyle/>
          <a:p>
            <a:fld id="{0D4E46AA-1EC0-4433-9956-E798E94A6FB7}" type="datetimeFigureOut">
              <a:rPr lang="en-US" smtClean="0"/>
              <a:t>5/20/2024</a:t>
            </a:fld>
            <a:endParaRPr lang="en-US"/>
          </a:p>
        </p:txBody>
      </p:sp>
      <p:sp>
        <p:nvSpPr>
          <p:cNvPr id="5" name="Footer Placeholder 4">
            <a:extLst>
              <a:ext uri="{FF2B5EF4-FFF2-40B4-BE49-F238E27FC236}">
                <a16:creationId xmlns:a16="http://schemas.microsoft.com/office/drawing/2014/main" id="{B20DF2FA-C604-45D8-A633-11D3742EC1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EE5DA9-2D04-4850-AB9F-BD353816504A}"/>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8696179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C7C8FC-AAEA-4AB6-9DB5-2503F58F0E69}"/>
              </a:ext>
            </a:extLst>
          </p:cNvPr>
          <p:cNvSpPr>
            <a:spLocks noGrp="1"/>
          </p:cNvSpPr>
          <p:nvPr>
            <p:ph type="dt" sz="half" idx="10"/>
          </p:nvPr>
        </p:nvSpPr>
        <p:spPr/>
        <p:txBody>
          <a:bodyPr/>
          <a:lstStyle/>
          <a:p>
            <a:fld id="{0D4E46AA-1EC0-4433-9956-E798E94A6FB7}" type="datetimeFigureOut">
              <a:rPr lang="en-US" smtClean="0"/>
              <a:t>5/20/2024</a:t>
            </a:fld>
            <a:endParaRPr lang="en-US"/>
          </a:p>
        </p:txBody>
      </p:sp>
      <p:sp>
        <p:nvSpPr>
          <p:cNvPr id="5" name="Footer Placeholder 4">
            <a:extLst>
              <a:ext uri="{FF2B5EF4-FFF2-40B4-BE49-F238E27FC236}">
                <a16:creationId xmlns:a16="http://schemas.microsoft.com/office/drawing/2014/main" id="{E8B1616B-3F08-4869-A522-773C38940F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030CE6-9124-4B3A-A912-AE16B5C34003}"/>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1718102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885-57B2-4930-BD7D-CBF916EDF1C6}"/>
              </a:ext>
            </a:extLst>
          </p:cNvPr>
          <p:cNvSpPr>
            <a:spLocks noGrp="1"/>
          </p:cNvSpPr>
          <p:nvPr>
            <p:ph type="title"/>
          </p:nvPr>
        </p:nvSpPr>
        <p:spPr>
          <a:xfrm>
            <a:off x="912629" y="1709738"/>
            <a:ext cx="9214884" cy="3159974"/>
          </a:xfrm>
        </p:spPr>
        <p:txBody>
          <a:bodyPr anchor="b">
            <a:normAutofit/>
          </a:bodyPr>
          <a:lstStyle>
            <a:lvl1pPr>
              <a:defRPr sz="4800"/>
            </a:lvl1pPr>
          </a:lstStyle>
          <a:p>
            <a:r>
              <a:rPr lang="en-US" dirty="0"/>
              <a:t>Click to edit Master title style</a:t>
            </a:r>
          </a:p>
        </p:txBody>
      </p:sp>
      <p:sp>
        <p:nvSpPr>
          <p:cNvPr id="3" name="Text Placeholder 2">
            <a:extLst>
              <a:ext uri="{FF2B5EF4-FFF2-40B4-BE49-F238E27FC236}">
                <a16:creationId xmlns:a16="http://schemas.microsoft.com/office/drawing/2014/main" id="{9BE495E4-2F8B-4CC7-88AC-A312067E60D2}"/>
              </a:ext>
            </a:extLst>
          </p:cNvPr>
          <p:cNvSpPr>
            <a:spLocks noGrp="1"/>
          </p:cNvSpPr>
          <p:nvPr>
            <p:ph type="body" idx="1"/>
          </p:nvPr>
        </p:nvSpPr>
        <p:spPr>
          <a:xfrm>
            <a:off x="912628" y="5018567"/>
            <a:ext cx="7907079" cy="1073889"/>
          </a:xfrm>
        </p:spPr>
        <p:txBody>
          <a:bodyPr>
            <a:normAutofit/>
          </a:bodyPr>
          <a:lstStyle>
            <a:lvl1pPr marL="0" indent="0">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F8585CC9-BAD3-4807-90BB-97DA2D6A6BE2}"/>
              </a:ext>
            </a:extLst>
          </p:cNvPr>
          <p:cNvSpPr>
            <a:spLocks noGrp="1"/>
          </p:cNvSpPr>
          <p:nvPr>
            <p:ph type="dt" sz="half" idx="10"/>
          </p:nvPr>
        </p:nvSpPr>
        <p:spPr/>
        <p:txBody>
          <a:bodyPr/>
          <a:lstStyle/>
          <a:p>
            <a:fld id="{0D4E46AA-1EC0-4433-9956-E798E94A6FB7}" type="datetimeFigureOut">
              <a:rPr lang="en-US" smtClean="0"/>
              <a:t>5/20/2024</a:t>
            </a:fld>
            <a:endParaRPr lang="en-US"/>
          </a:p>
        </p:txBody>
      </p:sp>
      <p:sp>
        <p:nvSpPr>
          <p:cNvPr id="5" name="Footer Placeholder 4">
            <a:extLst>
              <a:ext uri="{FF2B5EF4-FFF2-40B4-BE49-F238E27FC236}">
                <a16:creationId xmlns:a16="http://schemas.microsoft.com/office/drawing/2014/main" id="{5F108CEF-165F-4D7E-9666-5CD0156B49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0EBC3D-3277-4D34-9F67-71040C21E3B3}"/>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452379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77A4-4D01-45B6-9563-0BF13BA72F7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2EE17E00-96AC-45F0-82B2-9F601E9B93C2}"/>
              </a:ext>
            </a:extLst>
          </p:cNvPr>
          <p:cNvSpPr>
            <a:spLocks noGrp="1"/>
          </p:cNvSpPr>
          <p:nvPr>
            <p:ph sz="half" idx="1"/>
          </p:nvPr>
        </p:nvSpPr>
        <p:spPr>
          <a:xfrm>
            <a:off x="914400" y="2849526"/>
            <a:ext cx="5105400" cy="321047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2BA30CD-95C0-427B-A571-A7D8A53278F4}"/>
              </a:ext>
            </a:extLst>
          </p:cNvPr>
          <p:cNvSpPr>
            <a:spLocks noGrp="1"/>
          </p:cNvSpPr>
          <p:nvPr>
            <p:ph sz="half" idx="2"/>
          </p:nvPr>
        </p:nvSpPr>
        <p:spPr>
          <a:xfrm>
            <a:off x="6172200" y="2849526"/>
            <a:ext cx="5105400" cy="321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F67CAC-53E4-44AF-BEAC-8FFB96F05A86}"/>
              </a:ext>
            </a:extLst>
          </p:cNvPr>
          <p:cNvSpPr>
            <a:spLocks noGrp="1"/>
          </p:cNvSpPr>
          <p:nvPr>
            <p:ph type="dt" sz="half" idx="10"/>
          </p:nvPr>
        </p:nvSpPr>
        <p:spPr/>
        <p:txBody>
          <a:bodyPr/>
          <a:lstStyle/>
          <a:p>
            <a:fld id="{0D4E46AA-1EC0-4433-9956-E798E94A6FB7}" type="datetimeFigureOut">
              <a:rPr lang="en-US" smtClean="0"/>
              <a:t>5/20/2024</a:t>
            </a:fld>
            <a:endParaRPr lang="en-US"/>
          </a:p>
        </p:txBody>
      </p:sp>
      <p:sp>
        <p:nvSpPr>
          <p:cNvPr id="6" name="Footer Placeholder 5">
            <a:extLst>
              <a:ext uri="{FF2B5EF4-FFF2-40B4-BE49-F238E27FC236}">
                <a16:creationId xmlns:a16="http://schemas.microsoft.com/office/drawing/2014/main" id="{083D9F3A-E7F0-45E7-AFA8-0D4A669EC1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5F008B-58BB-45FF-923F-5909DAB49D34}"/>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3498016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7B549-9E51-42E0-992A-73E775957773}"/>
              </a:ext>
            </a:extLst>
          </p:cNvPr>
          <p:cNvSpPr>
            <a:spLocks noGrp="1"/>
          </p:cNvSpPr>
          <p:nvPr>
            <p:ph type="title"/>
          </p:nvPr>
        </p:nvSpPr>
        <p:spPr>
          <a:xfrm>
            <a:off x="912628" y="1371599"/>
            <a:ext cx="10442760" cy="93975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C81A5FDC-7C4B-45FB-8462-E2CE79919F33}"/>
              </a:ext>
            </a:extLst>
          </p:cNvPr>
          <p:cNvSpPr>
            <a:spLocks noGrp="1"/>
          </p:cNvSpPr>
          <p:nvPr>
            <p:ph type="body" idx="1"/>
          </p:nvPr>
        </p:nvSpPr>
        <p:spPr>
          <a:xfrm>
            <a:off x="912628" y="2311353"/>
            <a:ext cx="5084947" cy="695372"/>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CBD8B686-2E92-45B9-A3D7-9DCAA0C50B36}"/>
              </a:ext>
            </a:extLst>
          </p:cNvPr>
          <p:cNvSpPr>
            <a:spLocks noGrp="1"/>
          </p:cNvSpPr>
          <p:nvPr>
            <p:ph sz="half" idx="2"/>
          </p:nvPr>
        </p:nvSpPr>
        <p:spPr>
          <a:xfrm>
            <a:off x="912628" y="3006725"/>
            <a:ext cx="5084947" cy="318293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6ADB526-4A44-47B6-8D14-93202E590AA7}"/>
              </a:ext>
            </a:extLst>
          </p:cNvPr>
          <p:cNvSpPr>
            <a:spLocks noGrp="1"/>
          </p:cNvSpPr>
          <p:nvPr>
            <p:ph type="body" sz="quarter" idx="3"/>
          </p:nvPr>
        </p:nvSpPr>
        <p:spPr>
          <a:xfrm>
            <a:off x="6172200" y="2311353"/>
            <a:ext cx="5183188" cy="695372"/>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4177CA-5C13-4311-BFD3-B98FBD942DA5}"/>
              </a:ext>
            </a:extLst>
          </p:cNvPr>
          <p:cNvSpPr>
            <a:spLocks noGrp="1"/>
          </p:cNvSpPr>
          <p:nvPr>
            <p:ph sz="quarter" idx="4"/>
          </p:nvPr>
        </p:nvSpPr>
        <p:spPr>
          <a:xfrm>
            <a:off x="6172200" y="3006725"/>
            <a:ext cx="5183188" cy="3182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EA255A-4CB5-40CA-B756-1AA5E27C20BF}"/>
              </a:ext>
            </a:extLst>
          </p:cNvPr>
          <p:cNvSpPr>
            <a:spLocks noGrp="1"/>
          </p:cNvSpPr>
          <p:nvPr>
            <p:ph type="dt" sz="half" idx="10"/>
          </p:nvPr>
        </p:nvSpPr>
        <p:spPr/>
        <p:txBody>
          <a:bodyPr/>
          <a:lstStyle/>
          <a:p>
            <a:fld id="{0D4E46AA-1EC0-4433-9956-E798E94A6FB7}" type="datetimeFigureOut">
              <a:rPr lang="en-US" smtClean="0"/>
              <a:t>5/20/2024</a:t>
            </a:fld>
            <a:endParaRPr lang="en-US"/>
          </a:p>
        </p:txBody>
      </p:sp>
      <p:sp>
        <p:nvSpPr>
          <p:cNvPr id="8" name="Footer Placeholder 7">
            <a:extLst>
              <a:ext uri="{FF2B5EF4-FFF2-40B4-BE49-F238E27FC236}">
                <a16:creationId xmlns:a16="http://schemas.microsoft.com/office/drawing/2014/main" id="{FF3072C4-10F1-49B8-B0BF-69204EDDCFA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5ACC97-44C1-4887-909B-E6732D3C1FFE}"/>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2362231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7D313-943A-47E0-8A7A-DFFBCC297AB7}"/>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3AC25A7-81C8-4AA1-AD9F-C78A451FDE2E}"/>
              </a:ext>
            </a:extLst>
          </p:cNvPr>
          <p:cNvSpPr>
            <a:spLocks noGrp="1"/>
          </p:cNvSpPr>
          <p:nvPr>
            <p:ph type="dt" sz="half" idx="10"/>
          </p:nvPr>
        </p:nvSpPr>
        <p:spPr/>
        <p:txBody>
          <a:bodyPr/>
          <a:lstStyle/>
          <a:p>
            <a:fld id="{0D4E46AA-1EC0-4433-9956-E798E94A6FB7}" type="datetimeFigureOut">
              <a:rPr lang="en-US" smtClean="0"/>
              <a:t>5/20/2024</a:t>
            </a:fld>
            <a:endParaRPr lang="en-US"/>
          </a:p>
        </p:txBody>
      </p:sp>
      <p:sp>
        <p:nvSpPr>
          <p:cNvPr id="4" name="Footer Placeholder 3">
            <a:extLst>
              <a:ext uri="{FF2B5EF4-FFF2-40B4-BE49-F238E27FC236}">
                <a16:creationId xmlns:a16="http://schemas.microsoft.com/office/drawing/2014/main" id="{6EF54740-6022-46B2-9C55-B60E965168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9497C9-6B5E-46D6-8FE9-0A5E0CF7F95B}"/>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1685319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317B2-8994-95D3-CFE1-78466544307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22908BC-7EF4-0C0C-BCB9-62E37A1B13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B82B0C2-B9E1-B2B3-A657-C29089B6EADC}"/>
              </a:ext>
            </a:extLst>
          </p:cNvPr>
          <p:cNvSpPr>
            <a:spLocks noGrp="1"/>
          </p:cNvSpPr>
          <p:nvPr>
            <p:ph type="dt" sz="half" idx="10"/>
          </p:nvPr>
        </p:nvSpPr>
        <p:spPr/>
        <p:txBody>
          <a:bodyPr/>
          <a:lstStyle/>
          <a:p>
            <a:fld id="{394B5FD0-E0E5-45DF-BCCA-06FBC37E5AA8}" type="datetimeFigureOut">
              <a:rPr lang="en-US" smtClean="0"/>
              <a:t>5/20/2024</a:t>
            </a:fld>
            <a:endParaRPr lang="en-US"/>
          </a:p>
        </p:txBody>
      </p:sp>
      <p:sp>
        <p:nvSpPr>
          <p:cNvPr id="5" name="Footer Placeholder 4">
            <a:extLst>
              <a:ext uri="{FF2B5EF4-FFF2-40B4-BE49-F238E27FC236}">
                <a16:creationId xmlns:a16="http://schemas.microsoft.com/office/drawing/2014/main" id="{E796AA3F-6CF8-3D60-C95C-4E5AE81BD3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F0F045-9ED3-5AD4-E509-884A81D1B57B}"/>
              </a:ext>
            </a:extLst>
          </p:cNvPr>
          <p:cNvSpPr>
            <a:spLocks noGrp="1"/>
          </p:cNvSpPr>
          <p:nvPr>
            <p:ph type="sldNum" sz="quarter" idx="12"/>
          </p:nvPr>
        </p:nvSpPr>
        <p:spPr/>
        <p:txBody>
          <a:bodyPr/>
          <a:lstStyle/>
          <a:p>
            <a:fld id="{32D25759-F2CA-4FDA-88F0-DDF024A11A59}" type="slidenum">
              <a:rPr lang="en-US" smtClean="0"/>
              <a:t>‹#›</a:t>
            </a:fld>
            <a:endParaRPr lang="en-US"/>
          </a:p>
        </p:txBody>
      </p:sp>
    </p:spTree>
    <p:extLst>
      <p:ext uri="{BB962C8B-B14F-4D97-AF65-F5344CB8AC3E}">
        <p14:creationId xmlns:p14="http://schemas.microsoft.com/office/powerpoint/2010/main" val="22004525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740D3C-270A-401A-810C-2F86BBBB87D4}"/>
              </a:ext>
            </a:extLst>
          </p:cNvPr>
          <p:cNvSpPr>
            <a:spLocks noGrp="1"/>
          </p:cNvSpPr>
          <p:nvPr>
            <p:ph type="dt" sz="half" idx="10"/>
          </p:nvPr>
        </p:nvSpPr>
        <p:spPr/>
        <p:txBody>
          <a:bodyPr/>
          <a:lstStyle/>
          <a:p>
            <a:fld id="{0D4E46AA-1EC0-4433-9956-E798E94A6FB7}" type="datetimeFigureOut">
              <a:rPr lang="en-US" smtClean="0"/>
              <a:t>5/20/2024</a:t>
            </a:fld>
            <a:endParaRPr lang="en-US"/>
          </a:p>
        </p:txBody>
      </p:sp>
      <p:sp>
        <p:nvSpPr>
          <p:cNvPr id="3" name="Footer Placeholder 2">
            <a:extLst>
              <a:ext uri="{FF2B5EF4-FFF2-40B4-BE49-F238E27FC236}">
                <a16:creationId xmlns:a16="http://schemas.microsoft.com/office/drawing/2014/main" id="{DDCBE9F8-1765-4F36-A4DE-1DB136025AC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90CF9E-A6C6-4873-ADBE-7A2939319E58}"/>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4292793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8CDF8-00AD-4441-A6D5-9D7A659EB6C0}"/>
              </a:ext>
            </a:extLst>
          </p:cNvPr>
          <p:cNvSpPr>
            <a:spLocks noGrp="1"/>
          </p:cNvSpPr>
          <p:nvPr>
            <p:ph type="title"/>
          </p:nvPr>
        </p:nvSpPr>
        <p:spPr>
          <a:xfrm>
            <a:off x="912628" y="1463038"/>
            <a:ext cx="3859397" cy="1471548"/>
          </a:xfrm>
        </p:spPr>
        <p:txBody>
          <a:bodyPr anchor="t"/>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28C330AF-CB7E-420A-AE8A-E02E90325885}"/>
              </a:ext>
            </a:extLst>
          </p:cNvPr>
          <p:cNvSpPr>
            <a:spLocks noGrp="1"/>
          </p:cNvSpPr>
          <p:nvPr>
            <p:ph idx="1"/>
          </p:nvPr>
        </p:nvSpPr>
        <p:spPr>
          <a:xfrm>
            <a:off x="5183188" y="987425"/>
            <a:ext cx="6172200" cy="4873625"/>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F43257AD-2422-4CDA-9C55-700F4B5BF251}"/>
              </a:ext>
            </a:extLst>
          </p:cNvPr>
          <p:cNvSpPr>
            <a:spLocks noGrp="1"/>
          </p:cNvSpPr>
          <p:nvPr>
            <p:ph type="body" sz="half" idx="2"/>
          </p:nvPr>
        </p:nvSpPr>
        <p:spPr>
          <a:xfrm>
            <a:off x="912628" y="2934586"/>
            <a:ext cx="3859397" cy="293440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E51B7454-C1CC-46F2-A6FB-1FE786C48F49}"/>
              </a:ext>
            </a:extLst>
          </p:cNvPr>
          <p:cNvSpPr>
            <a:spLocks noGrp="1"/>
          </p:cNvSpPr>
          <p:nvPr>
            <p:ph type="dt" sz="half" idx="10"/>
          </p:nvPr>
        </p:nvSpPr>
        <p:spPr/>
        <p:txBody>
          <a:bodyPr/>
          <a:lstStyle/>
          <a:p>
            <a:fld id="{0D4E46AA-1EC0-4433-9956-E798E94A6FB7}" type="datetimeFigureOut">
              <a:rPr lang="en-US" smtClean="0"/>
              <a:t>5/20/2024</a:t>
            </a:fld>
            <a:endParaRPr lang="en-US"/>
          </a:p>
        </p:txBody>
      </p:sp>
      <p:sp>
        <p:nvSpPr>
          <p:cNvPr id="6" name="Footer Placeholder 5">
            <a:extLst>
              <a:ext uri="{FF2B5EF4-FFF2-40B4-BE49-F238E27FC236}">
                <a16:creationId xmlns:a16="http://schemas.microsoft.com/office/drawing/2014/main" id="{49077DBE-6CC7-421B-AB5E-341E20BD92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6EAB8F-7526-4CDB-B782-FAD8B3E70B0A}"/>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885387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1647F-5A61-44C9-81DC-331C9AE5DDAE}"/>
              </a:ext>
            </a:extLst>
          </p:cNvPr>
          <p:cNvSpPr>
            <a:spLocks noGrp="1"/>
          </p:cNvSpPr>
          <p:nvPr>
            <p:ph type="title"/>
          </p:nvPr>
        </p:nvSpPr>
        <p:spPr>
          <a:xfrm>
            <a:off x="912628" y="1463038"/>
            <a:ext cx="3859397" cy="1471548"/>
          </a:xfrm>
        </p:spPr>
        <p:txBody>
          <a:bodyPr anchor="t"/>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31627A0F-F1B8-49BE-A0FF-7FE16E3BDCC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86D1BD6-1519-4431-9FAF-7D4F4129972C}"/>
              </a:ext>
            </a:extLst>
          </p:cNvPr>
          <p:cNvSpPr>
            <a:spLocks noGrp="1"/>
          </p:cNvSpPr>
          <p:nvPr>
            <p:ph type="body" sz="half" idx="2"/>
          </p:nvPr>
        </p:nvSpPr>
        <p:spPr>
          <a:xfrm>
            <a:off x="912628" y="2934586"/>
            <a:ext cx="3859397" cy="293440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25A587A0-353B-42C2-BA96-B1ADEDF642BE}"/>
              </a:ext>
            </a:extLst>
          </p:cNvPr>
          <p:cNvSpPr>
            <a:spLocks noGrp="1"/>
          </p:cNvSpPr>
          <p:nvPr>
            <p:ph type="dt" sz="half" idx="10"/>
          </p:nvPr>
        </p:nvSpPr>
        <p:spPr/>
        <p:txBody>
          <a:bodyPr/>
          <a:lstStyle/>
          <a:p>
            <a:fld id="{0D4E46AA-1EC0-4433-9956-E798E94A6FB7}" type="datetimeFigureOut">
              <a:rPr lang="en-US" smtClean="0"/>
              <a:t>5/20/2024</a:t>
            </a:fld>
            <a:endParaRPr lang="en-US"/>
          </a:p>
        </p:txBody>
      </p:sp>
      <p:sp>
        <p:nvSpPr>
          <p:cNvPr id="6" name="Footer Placeholder 5">
            <a:extLst>
              <a:ext uri="{FF2B5EF4-FFF2-40B4-BE49-F238E27FC236}">
                <a16:creationId xmlns:a16="http://schemas.microsoft.com/office/drawing/2014/main" id="{44D5A88E-3957-4B76-B1BE-4164029217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F7C5FD-E56A-4C66-8F23-087F95A2FD0E}"/>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6953108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E4BB7-3F30-4C31-9BB2-8EC24FC0A1D6}"/>
              </a:ext>
            </a:extLst>
          </p:cNvPr>
          <p:cNvSpPr>
            <a:spLocks noGrp="1"/>
          </p:cNvSpPr>
          <p:nvPr>
            <p:ph type="title"/>
          </p:nvPr>
        </p:nvSpPr>
        <p:spPr/>
        <p:txBody>
          <a:bodyPr/>
          <a:lstStyle/>
          <a:p>
            <a:r>
              <a:rPr lang="en-US" dirty="0"/>
              <a:t>Click to edit Master title style</a:t>
            </a:r>
          </a:p>
        </p:txBody>
      </p:sp>
      <p:sp>
        <p:nvSpPr>
          <p:cNvPr id="3" name="Vertical Text Placeholder 2">
            <a:extLst>
              <a:ext uri="{FF2B5EF4-FFF2-40B4-BE49-F238E27FC236}">
                <a16:creationId xmlns:a16="http://schemas.microsoft.com/office/drawing/2014/main" id="{1ECF4134-70F5-4EE6-88BE-49D129630C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9EABC7-C044-44DE-B303-55A0581DA1E8}"/>
              </a:ext>
            </a:extLst>
          </p:cNvPr>
          <p:cNvSpPr>
            <a:spLocks noGrp="1"/>
          </p:cNvSpPr>
          <p:nvPr>
            <p:ph type="dt" sz="half" idx="10"/>
          </p:nvPr>
        </p:nvSpPr>
        <p:spPr/>
        <p:txBody>
          <a:bodyPr/>
          <a:lstStyle/>
          <a:p>
            <a:fld id="{0D4E46AA-1EC0-4433-9956-E798E94A6FB7}" type="datetimeFigureOut">
              <a:rPr lang="en-US" smtClean="0"/>
              <a:t>5/20/2024</a:t>
            </a:fld>
            <a:endParaRPr lang="en-US"/>
          </a:p>
        </p:txBody>
      </p:sp>
      <p:sp>
        <p:nvSpPr>
          <p:cNvPr id="5" name="Footer Placeholder 4">
            <a:extLst>
              <a:ext uri="{FF2B5EF4-FFF2-40B4-BE49-F238E27FC236}">
                <a16:creationId xmlns:a16="http://schemas.microsoft.com/office/drawing/2014/main" id="{4D4A63E1-5BC5-402E-9916-BAB84BCF0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2EF915-AF64-4ECC-8B1A-B7E6A89B7917}"/>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25824642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B09414-2AA1-4D8E-A00A-C092FBC92D91}"/>
              </a:ext>
            </a:extLst>
          </p:cNvPr>
          <p:cNvSpPr>
            <a:spLocks noGrp="1"/>
          </p:cNvSpPr>
          <p:nvPr>
            <p:ph type="title" orient="vert"/>
          </p:nvPr>
        </p:nvSpPr>
        <p:spPr>
          <a:xfrm>
            <a:off x="9198077" y="1401097"/>
            <a:ext cx="2155722" cy="4775865"/>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D42C3A78-37C5-46D0-9DF4-CB78AF883C2C}"/>
              </a:ext>
            </a:extLst>
          </p:cNvPr>
          <p:cNvSpPr>
            <a:spLocks noGrp="1"/>
          </p:cNvSpPr>
          <p:nvPr>
            <p:ph type="body" orient="vert" idx="1"/>
          </p:nvPr>
        </p:nvSpPr>
        <p:spPr>
          <a:xfrm>
            <a:off x="838200" y="1401097"/>
            <a:ext cx="8232058" cy="4775866"/>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9D8705E-925D-4F57-8268-107CE3CF4C45}"/>
              </a:ext>
            </a:extLst>
          </p:cNvPr>
          <p:cNvSpPr>
            <a:spLocks noGrp="1"/>
          </p:cNvSpPr>
          <p:nvPr>
            <p:ph type="dt" sz="half" idx="10"/>
          </p:nvPr>
        </p:nvSpPr>
        <p:spPr/>
        <p:txBody>
          <a:bodyPr/>
          <a:lstStyle/>
          <a:p>
            <a:fld id="{0D4E46AA-1EC0-4433-9956-E798E94A6FB7}" type="datetimeFigureOut">
              <a:rPr lang="en-US" smtClean="0"/>
              <a:t>5/20/2024</a:t>
            </a:fld>
            <a:endParaRPr lang="en-US"/>
          </a:p>
        </p:txBody>
      </p:sp>
      <p:sp>
        <p:nvSpPr>
          <p:cNvPr id="5" name="Footer Placeholder 4">
            <a:extLst>
              <a:ext uri="{FF2B5EF4-FFF2-40B4-BE49-F238E27FC236}">
                <a16:creationId xmlns:a16="http://schemas.microsoft.com/office/drawing/2014/main" id="{50FE207E-070D-4EC8-A44C-21F1815FDA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5D01D1-C266-4161-A820-C084B980131C}"/>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33899104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7FA69-96E5-C7C2-6D2C-8F96B52FC0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5C4EFE5-A2E1-0A28-D355-CB42E0D01B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C8D3E61-FFF1-F1F6-C169-0E0109CE1EF0}"/>
              </a:ext>
            </a:extLst>
          </p:cNvPr>
          <p:cNvSpPr>
            <a:spLocks noGrp="1"/>
          </p:cNvSpPr>
          <p:nvPr>
            <p:ph type="dt" sz="half" idx="10"/>
          </p:nvPr>
        </p:nvSpPr>
        <p:spPr/>
        <p:txBody>
          <a:bodyPr/>
          <a:lstStyle/>
          <a:p>
            <a:fld id="{073D55F9-11A3-4523-8F38-6BA37933791A}" type="datetime1">
              <a:rPr lang="en-US" smtClean="0"/>
              <a:t>5/20/2024</a:t>
            </a:fld>
            <a:endParaRPr lang="en-US"/>
          </a:p>
        </p:txBody>
      </p:sp>
      <p:sp>
        <p:nvSpPr>
          <p:cNvPr id="5" name="Footer Placeholder 4">
            <a:extLst>
              <a:ext uri="{FF2B5EF4-FFF2-40B4-BE49-F238E27FC236}">
                <a16:creationId xmlns:a16="http://schemas.microsoft.com/office/drawing/2014/main" id="{73DC9D8A-A778-FDDC-584B-5AD155AF89F7}"/>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D4198C28-9E57-A690-D046-CE1D6995C670}"/>
              </a:ext>
            </a:extLst>
          </p:cNvPr>
          <p:cNvSpPr>
            <a:spLocks noGrp="1"/>
          </p:cNvSpPr>
          <p:nvPr>
            <p:ph type="sldNum" sz="quarter" idx="12"/>
          </p:nvPr>
        </p:nvSpPr>
        <p:spPr/>
        <p:txBody>
          <a:bodyPr/>
          <a:lstStyle/>
          <a:p>
            <a:fld id="{11A71338-8BA2-4C79-A6C5-5A8E30081D0C}" type="slidenum">
              <a:rPr lang="en-US" smtClean="0"/>
              <a:t>‹#›</a:t>
            </a:fld>
            <a:endParaRPr lang="en-US"/>
          </a:p>
        </p:txBody>
      </p:sp>
    </p:spTree>
    <p:extLst>
      <p:ext uri="{BB962C8B-B14F-4D97-AF65-F5344CB8AC3E}">
        <p14:creationId xmlns:p14="http://schemas.microsoft.com/office/powerpoint/2010/main" val="35394492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BF3BC-FC92-F559-CC6F-7464A35826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2C6345-6A14-A8AF-CEB2-1D0D06CF47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5E7C53-D75B-17F8-EB2D-02F453504513}"/>
              </a:ext>
            </a:extLst>
          </p:cNvPr>
          <p:cNvSpPr>
            <a:spLocks noGrp="1"/>
          </p:cNvSpPr>
          <p:nvPr>
            <p:ph type="dt" sz="half" idx="10"/>
          </p:nvPr>
        </p:nvSpPr>
        <p:spPr/>
        <p:txBody>
          <a:bodyPr/>
          <a:lstStyle/>
          <a:p>
            <a:fld id="{1CB9D56B-6EBE-4E5F-99D9-2A3DBDF37D0A}" type="datetime1">
              <a:rPr lang="en-US" smtClean="0"/>
              <a:t>5/20/2024</a:t>
            </a:fld>
            <a:endParaRPr lang="en-US"/>
          </a:p>
        </p:txBody>
      </p:sp>
      <p:sp>
        <p:nvSpPr>
          <p:cNvPr id="5" name="Footer Placeholder 4">
            <a:extLst>
              <a:ext uri="{FF2B5EF4-FFF2-40B4-BE49-F238E27FC236}">
                <a16:creationId xmlns:a16="http://schemas.microsoft.com/office/drawing/2014/main" id="{62AA3879-4006-2E60-A685-FFBC109DF983}"/>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DF22A46F-8F4C-4C2C-A3BC-110FFEBC5A77}"/>
              </a:ext>
            </a:extLst>
          </p:cNvPr>
          <p:cNvSpPr>
            <a:spLocks noGrp="1"/>
          </p:cNvSpPr>
          <p:nvPr>
            <p:ph type="sldNum" sz="quarter" idx="12"/>
          </p:nvPr>
        </p:nvSpPr>
        <p:spPr/>
        <p:txBody>
          <a:bodyPr/>
          <a:lstStyle/>
          <a:p>
            <a:fld id="{11A71338-8BA2-4C79-A6C5-5A8E30081D0C}" type="slidenum">
              <a:rPr lang="en-US" smtClean="0"/>
              <a:t>‹#›</a:t>
            </a:fld>
            <a:endParaRPr lang="en-US"/>
          </a:p>
        </p:txBody>
      </p:sp>
    </p:spTree>
    <p:extLst>
      <p:ext uri="{BB962C8B-B14F-4D97-AF65-F5344CB8AC3E}">
        <p14:creationId xmlns:p14="http://schemas.microsoft.com/office/powerpoint/2010/main" val="644949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787C0-FAED-DAA3-E916-997DB6E971B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8430F75-691D-00A4-78CC-B0D1E609D6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EFD72F-D271-2945-652B-FD16A953FE85}"/>
              </a:ext>
            </a:extLst>
          </p:cNvPr>
          <p:cNvSpPr>
            <a:spLocks noGrp="1"/>
          </p:cNvSpPr>
          <p:nvPr>
            <p:ph type="dt" sz="half" idx="10"/>
          </p:nvPr>
        </p:nvSpPr>
        <p:spPr/>
        <p:txBody>
          <a:bodyPr/>
          <a:lstStyle/>
          <a:p>
            <a:fld id="{8C33F3CA-C7E3-432D-9282-18F13836509A}" type="datetime1">
              <a:rPr lang="en-US" smtClean="0"/>
              <a:t>5/20/2024</a:t>
            </a:fld>
            <a:endParaRPr lang="en-US" dirty="0"/>
          </a:p>
        </p:txBody>
      </p:sp>
      <p:sp>
        <p:nvSpPr>
          <p:cNvPr id="5" name="Footer Placeholder 4">
            <a:extLst>
              <a:ext uri="{FF2B5EF4-FFF2-40B4-BE49-F238E27FC236}">
                <a16:creationId xmlns:a16="http://schemas.microsoft.com/office/drawing/2014/main" id="{E5D35A8F-2E13-AF83-63FC-A68E8F0557C4}"/>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28C192C5-7921-B5C2-BFD1-DD5E7BD79E65}"/>
              </a:ext>
            </a:extLst>
          </p:cNvPr>
          <p:cNvSpPr>
            <a:spLocks noGrp="1"/>
          </p:cNvSpPr>
          <p:nvPr>
            <p:ph type="sldNum" sz="quarter" idx="12"/>
          </p:nvPr>
        </p:nvSpPr>
        <p:spPr/>
        <p:txBody>
          <a:bodyPr/>
          <a:lstStyle/>
          <a:p>
            <a:fld id="{11A71338-8BA2-4C79-A6C5-5A8E30081D0C}" type="slidenum">
              <a:rPr lang="en-US" smtClean="0"/>
              <a:t>‹#›</a:t>
            </a:fld>
            <a:endParaRPr lang="en-US"/>
          </a:p>
        </p:txBody>
      </p:sp>
    </p:spTree>
    <p:extLst>
      <p:ext uri="{BB962C8B-B14F-4D97-AF65-F5344CB8AC3E}">
        <p14:creationId xmlns:p14="http://schemas.microsoft.com/office/powerpoint/2010/main" val="85054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9EC33-7FDB-EF92-A6F1-376EDC6073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EFD0B3-6383-CFD5-9594-83A717C44B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C992C8-0C40-409D-C064-8B5789DA63E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27F2A1F-B955-97B8-45E3-EE35D3AA2A78}"/>
              </a:ext>
            </a:extLst>
          </p:cNvPr>
          <p:cNvSpPr>
            <a:spLocks noGrp="1"/>
          </p:cNvSpPr>
          <p:nvPr>
            <p:ph type="dt" sz="half" idx="10"/>
          </p:nvPr>
        </p:nvSpPr>
        <p:spPr/>
        <p:txBody>
          <a:bodyPr/>
          <a:lstStyle/>
          <a:p>
            <a:fld id="{75BE9C62-1337-40B8-BA50-E9F4861DB4BC}" type="datetime1">
              <a:rPr lang="en-US" smtClean="0"/>
              <a:t>5/20/2024</a:t>
            </a:fld>
            <a:endParaRPr lang="en-US"/>
          </a:p>
        </p:txBody>
      </p:sp>
      <p:sp>
        <p:nvSpPr>
          <p:cNvPr id="6" name="Footer Placeholder 5">
            <a:extLst>
              <a:ext uri="{FF2B5EF4-FFF2-40B4-BE49-F238E27FC236}">
                <a16:creationId xmlns:a16="http://schemas.microsoft.com/office/drawing/2014/main" id="{D84E585C-6B9E-8A16-BB0E-76EC46CC48E6}"/>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17CD21EE-2000-F235-B4F9-D7896D6FCD97}"/>
              </a:ext>
            </a:extLst>
          </p:cNvPr>
          <p:cNvSpPr>
            <a:spLocks noGrp="1"/>
          </p:cNvSpPr>
          <p:nvPr>
            <p:ph type="sldNum" sz="quarter" idx="12"/>
          </p:nvPr>
        </p:nvSpPr>
        <p:spPr/>
        <p:txBody>
          <a:bodyPr/>
          <a:lstStyle/>
          <a:p>
            <a:fld id="{11A71338-8BA2-4C79-A6C5-5A8E30081D0C}" type="slidenum">
              <a:rPr lang="en-US" smtClean="0"/>
              <a:t>‹#›</a:t>
            </a:fld>
            <a:endParaRPr lang="en-US"/>
          </a:p>
        </p:txBody>
      </p:sp>
    </p:spTree>
    <p:extLst>
      <p:ext uri="{BB962C8B-B14F-4D97-AF65-F5344CB8AC3E}">
        <p14:creationId xmlns:p14="http://schemas.microsoft.com/office/powerpoint/2010/main" val="1898331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E7393-109F-C98F-043D-17A4BDEF1A5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83ECDA2-84C0-66CE-E8C0-071D88487C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232DC2F-822C-8F89-A100-F5AADF7353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F6024EF-11C0-93EB-A683-FA1FE51A21E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2FFDB90-736E-1E79-8680-24F781CA62D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91A55F5-1D06-877C-1E30-3AF2F4D3C47C}"/>
              </a:ext>
            </a:extLst>
          </p:cNvPr>
          <p:cNvSpPr>
            <a:spLocks noGrp="1"/>
          </p:cNvSpPr>
          <p:nvPr>
            <p:ph type="dt" sz="half" idx="10"/>
          </p:nvPr>
        </p:nvSpPr>
        <p:spPr/>
        <p:txBody>
          <a:bodyPr/>
          <a:lstStyle/>
          <a:p>
            <a:fld id="{47C195EB-2DA3-4B24-8725-19BC22A7BE50}" type="datetime1">
              <a:rPr lang="en-US" smtClean="0"/>
              <a:t>5/20/2024</a:t>
            </a:fld>
            <a:endParaRPr lang="en-US"/>
          </a:p>
        </p:txBody>
      </p:sp>
      <p:sp>
        <p:nvSpPr>
          <p:cNvPr id="8" name="Footer Placeholder 7">
            <a:extLst>
              <a:ext uri="{FF2B5EF4-FFF2-40B4-BE49-F238E27FC236}">
                <a16:creationId xmlns:a16="http://schemas.microsoft.com/office/drawing/2014/main" id="{3BD1A6E0-2A4A-584A-6029-7C01568DE835}"/>
              </a:ext>
            </a:extLst>
          </p:cNvPr>
          <p:cNvSpPr>
            <a:spLocks noGrp="1"/>
          </p:cNvSpPr>
          <p:nvPr>
            <p:ph type="ftr" sz="quarter" idx="11"/>
          </p:nvPr>
        </p:nvSpPr>
        <p:spPr/>
        <p:txBody>
          <a:bodyPr/>
          <a:lstStyle/>
          <a:p>
            <a:r>
              <a:rPr lang="en-US"/>
              <a:t>Sample Footer Text</a:t>
            </a:r>
          </a:p>
        </p:txBody>
      </p:sp>
      <p:sp>
        <p:nvSpPr>
          <p:cNvPr id="9" name="Slide Number Placeholder 8">
            <a:extLst>
              <a:ext uri="{FF2B5EF4-FFF2-40B4-BE49-F238E27FC236}">
                <a16:creationId xmlns:a16="http://schemas.microsoft.com/office/drawing/2014/main" id="{AE39D15E-4804-D152-AAE9-EF3BF4514FD8}"/>
              </a:ext>
            </a:extLst>
          </p:cNvPr>
          <p:cNvSpPr>
            <a:spLocks noGrp="1"/>
          </p:cNvSpPr>
          <p:nvPr>
            <p:ph type="sldNum" sz="quarter" idx="12"/>
          </p:nvPr>
        </p:nvSpPr>
        <p:spPr/>
        <p:txBody>
          <a:bodyPr/>
          <a:lstStyle/>
          <a:p>
            <a:fld id="{11A71338-8BA2-4C79-A6C5-5A8E30081D0C}" type="slidenum">
              <a:rPr lang="en-US" smtClean="0"/>
              <a:t>‹#›</a:t>
            </a:fld>
            <a:endParaRPr lang="en-US"/>
          </a:p>
        </p:txBody>
      </p:sp>
    </p:spTree>
    <p:extLst>
      <p:ext uri="{BB962C8B-B14F-4D97-AF65-F5344CB8AC3E}">
        <p14:creationId xmlns:p14="http://schemas.microsoft.com/office/powerpoint/2010/main" val="453751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A0026-7624-6901-CF57-A3BA25C35E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C88DC73-F585-BD00-7FD5-6C24D532C69A}"/>
              </a:ext>
            </a:extLst>
          </p:cNvPr>
          <p:cNvSpPr>
            <a:spLocks noGrp="1"/>
          </p:cNvSpPr>
          <p:nvPr>
            <p:ph type="dt" sz="half" idx="10"/>
          </p:nvPr>
        </p:nvSpPr>
        <p:spPr/>
        <p:txBody>
          <a:bodyPr/>
          <a:lstStyle/>
          <a:p>
            <a:fld id="{F4E237E6-0076-4915-A5A8-B7C11FA4F374}" type="datetime1">
              <a:rPr lang="en-US" smtClean="0"/>
              <a:t>5/20/2024</a:t>
            </a:fld>
            <a:endParaRPr lang="en-US"/>
          </a:p>
        </p:txBody>
      </p:sp>
      <p:sp>
        <p:nvSpPr>
          <p:cNvPr id="4" name="Footer Placeholder 3">
            <a:extLst>
              <a:ext uri="{FF2B5EF4-FFF2-40B4-BE49-F238E27FC236}">
                <a16:creationId xmlns:a16="http://schemas.microsoft.com/office/drawing/2014/main" id="{1FAE9A09-6090-11D5-9A56-770486691391}"/>
              </a:ext>
            </a:extLst>
          </p:cNvPr>
          <p:cNvSpPr>
            <a:spLocks noGrp="1"/>
          </p:cNvSpPr>
          <p:nvPr>
            <p:ph type="ftr" sz="quarter" idx="11"/>
          </p:nvPr>
        </p:nvSpPr>
        <p:spPr/>
        <p:txBody>
          <a:bodyPr/>
          <a:lstStyle/>
          <a:p>
            <a:r>
              <a:rPr lang="en-US"/>
              <a:t>Sample Footer Text</a:t>
            </a:r>
          </a:p>
        </p:txBody>
      </p:sp>
      <p:sp>
        <p:nvSpPr>
          <p:cNvPr id="5" name="Slide Number Placeholder 4">
            <a:extLst>
              <a:ext uri="{FF2B5EF4-FFF2-40B4-BE49-F238E27FC236}">
                <a16:creationId xmlns:a16="http://schemas.microsoft.com/office/drawing/2014/main" id="{C1C5AAE6-EE65-E14D-7665-C05CCE4CA925}"/>
              </a:ext>
            </a:extLst>
          </p:cNvPr>
          <p:cNvSpPr>
            <a:spLocks noGrp="1"/>
          </p:cNvSpPr>
          <p:nvPr>
            <p:ph type="sldNum" sz="quarter" idx="12"/>
          </p:nvPr>
        </p:nvSpPr>
        <p:spPr/>
        <p:txBody>
          <a:bodyPr/>
          <a:lstStyle/>
          <a:p>
            <a:fld id="{11A71338-8BA2-4C79-A6C5-5A8E30081D0C}" type="slidenum">
              <a:rPr lang="en-US" smtClean="0"/>
              <a:t>‹#›</a:t>
            </a:fld>
            <a:endParaRPr lang="en-US"/>
          </a:p>
        </p:txBody>
      </p:sp>
    </p:spTree>
    <p:extLst>
      <p:ext uri="{BB962C8B-B14F-4D97-AF65-F5344CB8AC3E}">
        <p14:creationId xmlns:p14="http://schemas.microsoft.com/office/powerpoint/2010/main" val="3394788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2C0A430-D19F-3495-8D81-19A8FB5A0D06}"/>
              </a:ext>
            </a:extLst>
          </p:cNvPr>
          <p:cNvSpPr>
            <a:spLocks noGrp="1"/>
          </p:cNvSpPr>
          <p:nvPr>
            <p:ph type="dt" sz="half" idx="10"/>
          </p:nvPr>
        </p:nvSpPr>
        <p:spPr/>
        <p:txBody>
          <a:bodyPr/>
          <a:lstStyle/>
          <a:p>
            <a:fld id="{3505F58F-C0B5-422A-8E5A-6B99E5D80F0A}" type="datetime1">
              <a:rPr lang="en-US" smtClean="0"/>
              <a:t>5/20/2024</a:t>
            </a:fld>
            <a:endParaRPr lang="en-US"/>
          </a:p>
        </p:txBody>
      </p:sp>
      <p:sp>
        <p:nvSpPr>
          <p:cNvPr id="3" name="Footer Placeholder 2">
            <a:extLst>
              <a:ext uri="{FF2B5EF4-FFF2-40B4-BE49-F238E27FC236}">
                <a16:creationId xmlns:a16="http://schemas.microsoft.com/office/drawing/2014/main" id="{9CD74F66-97B6-A03A-B09F-0086A8342C76}"/>
              </a:ext>
            </a:extLst>
          </p:cNvPr>
          <p:cNvSpPr>
            <a:spLocks noGrp="1"/>
          </p:cNvSpPr>
          <p:nvPr>
            <p:ph type="ftr" sz="quarter" idx="11"/>
          </p:nvPr>
        </p:nvSpPr>
        <p:spPr/>
        <p:txBody>
          <a:bodyPr/>
          <a:lstStyle/>
          <a:p>
            <a:r>
              <a:rPr lang="en-US"/>
              <a:t>Sample Footer Text</a:t>
            </a:r>
          </a:p>
        </p:txBody>
      </p:sp>
      <p:sp>
        <p:nvSpPr>
          <p:cNvPr id="4" name="Slide Number Placeholder 3">
            <a:extLst>
              <a:ext uri="{FF2B5EF4-FFF2-40B4-BE49-F238E27FC236}">
                <a16:creationId xmlns:a16="http://schemas.microsoft.com/office/drawing/2014/main" id="{6FABEBC1-3A95-BB63-1D6E-8DA2A8E14FDD}"/>
              </a:ext>
            </a:extLst>
          </p:cNvPr>
          <p:cNvSpPr>
            <a:spLocks noGrp="1"/>
          </p:cNvSpPr>
          <p:nvPr>
            <p:ph type="sldNum" sz="quarter" idx="12"/>
          </p:nvPr>
        </p:nvSpPr>
        <p:spPr/>
        <p:txBody>
          <a:bodyPr/>
          <a:lstStyle/>
          <a:p>
            <a:fld id="{11A71338-8BA2-4C79-A6C5-5A8E30081D0C}" type="slidenum">
              <a:rPr lang="en-US" smtClean="0"/>
              <a:t>‹#›</a:t>
            </a:fld>
            <a:endParaRPr lang="en-US"/>
          </a:p>
        </p:txBody>
      </p:sp>
    </p:spTree>
    <p:extLst>
      <p:ext uri="{BB962C8B-B14F-4D97-AF65-F5344CB8AC3E}">
        <p14:creationId xmlns:p14="http://schemas.microsoft.com/office/powerpoint/2010/main" val="12814475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Gray">
      <p:bgPr>
        <a:gradFill>
          <a:gsLst>
            <a:gs pos="0">
              <a:srgbClr val="6DC4EB"/>
            </a:gs>
            <a:gs pos="100000">
              <a:srgbClr val="B093C6"/>
            </a:gs>
          </a:gsLst>
          <a:lin ang="5400000" scaled="1"/>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564D3E-2C64-4EA1-99C5-8C7B61F50F55}"/>
              </a:ext>
            </a:extLst>
          </p:cNvPr>
          <p:cNvSpPr>
            <a:spLocks noGrp="1"/>
          </p:cNvSpPr>
          <p:nvPr>
            <p:ph type="title"/>
          </p:nvPr>
        </p:nvSpPr>
        <p:spPr>
          <a:xfrm>
            <a:off x="797359" y="531385"/>
            <a:ext cx="10874375" cy="1325563"/>
          </a:xfrm>
          <a:prstGeom prst="rect">
            <a:avLst/>
          </a:prstGeom>
        </p:spPr>
        <p:txBody>
          <a:bodyPr vert="horz" lIns="91440" tIns="45720" rIns="91440" bIns="45720" rtlCol="0" anchor="ctr">
            <a:normAutofit/>
          </a:bodyPr>
          <a:lstStyle/>
          <a:p>
            <a:r>
              <a:rPr lang="en-US"/>
              <a:t>Click to edit Master title style</a:t>
            </a:r>
            <a:endParaRPr lang="ru-RU" dirty="0"/>
          </a:p>
        </p:txBody>
      </p:sp>
      <p:sp>
        <p:nvSpPr>
          <p:cNvPr id="3" name="Text Placeholder 2">
            <a:extLst>
              <a:ext uri="{FF2B5EF4-FFF2-40B4-BE49-F238E27FC236}">
                <a16:creationId xmlns:a16="http://schemas.microsoft.com/office/drawing/2014/main" id="{7F25E388-636A-4D0C-AB30-33BA13085216}"/>
              </a:ext>
            </a:extLst>
          </p:cNvPr>
          <p:cNvSpPr>
            <a:spLocks noGrp="1"/>
          </p:cNvSpPr>
          <p:nvPr>
            <p:ph type="body" idx="1"/>
          </p:nvPr>
        </p:nvSpPr>
        <p:spPr>
          <a:xfrm>
            <a:off x="797359" y="1991885"/>
            <a:ext cx="10874375" cy="365229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dirty="0"/>
          </a:p>
        </p:txBody>
      </p:sp>
      <p:sp>
        <p:nvSpPr>
          <p:cNvPr id="4" name="Date Placeholder 3">
            <a:extLst>
              <a:ext uri="{FF2B5EF4-FFF2-40B4-BE49-F238E27FC236}">
                <a16:creationId xmlns:a16="http://schemas.microsoft.com/office/drawing/2014/main" id="{354AF14A-597F-44AE-80B0-B144BB681680}"/>
              </a:ext>
            </a:extLst>
          </p:cNvPr>
          <p:cNvSpPr>
            <a:spLocks noGrp="1"/>
          </p:cNvSpPr>
          <p:nvPr>
            <p:ph type="dt" sz="half" idx="2"/>
          </p:nvPr>
        </p:nvSpPr>
        <p:spPr>
          <a:xfrm>
            <a:off x="8873231" y="5970595"/>
            <a:ext cx="2743200" cy="153135"/>
          </a:xfrm>
          <a:prstGeom prst="rect">
            <a:avLst/>
          </a:prstGeom>
        </p:spPr>
        <p:txBody>
          <a:bodyPr vert="horz" lIns="91440" tIns="45720" rIns="91440" bIns="45720" rtlCol="0" anchor="ctr"/>
          <a:lstStyle>
            <a:lvl1pPr algn="r">
              <a:defRPr sz="1000" i="1">
                <a:solidFill>
                  <a:schemeClr val="accent6"/>
                </a:solidFill>
              </a:defRPr>
            </a:lvl1pPr>
          </a:lstStyle>
          <a:p>
            <a:fld id="{9AA6C320-29FD-4152-9BF6-4E471DD771EF}" type="datetime1">
              <a:rPr lang="ru-RU" smtClean="0"/>
              <a:t>20.05.2024</a:t>
            </a:fld>
            <a:endParaRPr lang="ru-RU" dirty="0"/>
          </a:p>
        </p:txBody>
      </p:sp>
      <p:sp>
        <p:nvSpPr>
          <p:cNvPr id="5" name="Footer Placeholder 4">
            <a:extLst>
              <a:ext uri="{FF2B5EF4-FFF2-40B4-BE49-F238E27FC236}">
                <a16:creationId xmlns:a16="http://schemas.microsoft.com/office/drawing/2014/main" id="{FE57AB79-2134-4814-844C-746644FF2EA4}"/>
              </a:ext>
            </a:extLst>
          </p:cNvPr>
          <p:cNvSpPr>
            <a:spLocks noGrp="1"/>
          </p:cNvSpPr>
          <p:nvPr>
            <p:ph type="ftr" sz="quarter" idx="3"/>
          </p:nvPr>
        </p:nvSpPr>
        <p:spPr>
          <a:xfrm>
            <a:off x="7501631" y="6059372"/>
            <a:ext cx="4114800" cy="237637"/>
          </a:xfrm>
          <a:prstGeom prst="rect">
            <a:avLst/>
          </a:prstGeom>
        </p:spPr>
        <p:txBody>
          <a:bodyPr vert="horz" lIns="91440" tIns="45720" rIns="91440" bIns="45720" rtlCol="0" anchor="ctr"/>
          <a:lstStyle>
            <a:lvl1pPr algn="r">
              <a:defRPr sz="1000" i="1">
                <a:solidFill>
                  <a:schemeClr val="accent6"/>
                </a:solidFill>
              </a:defRPr>
            </a:lvl1pPr>
          </a:lstStyle>
          <a:p>
            <a:endParaRPr lang="ru-RU" dirty="0"/>
          </a:p>
        </p:txBody>
      </p:sp>
      <p:sp>
        <p:nvSpPr>
          <p:cNvPr id="6" name="Slide Number Placeholder 5">
            <a:extLst>
              <a:ext uri="{FF2B5EF4-FFF2-40B4-BE49-F238E27FC236}">
                <a16:creationId xmlns:a16="http://schemas.microsoft.com/office/drawing/2014/main" id="{92CA742E-225F-469E-ACDE-7765676EA91F}"/>
              </a:ext>
            </a:extLst>
          </p:cNvPr>
          <p:cNvSpPr>
            <a:spLocks noGrp="1"/>
          </p:cNvSpPr>
          <p:nvPr>
            <p:ph type="sldNum" sz="quarter" idx="4"/>
          </p:nvPr>
        </p:nvSpPr>
        <p:spPr>
          <a:xfrm>
            <a:off x="506061" y="6059409"/>
            <a:ext cx="424543" cy="237600"/>
          </a:xfrm>
          <a:prstGeom prst="rect">
            <a:avLst/>
          </a:prstGeom>
        </p:spPr>
        <p:txBody>
          <a:bodyPr vert="horz" lIns="91440" tIns="45720" rIns="91440" bIns="45720" rtlCol="0" anchor="ctr"/>
          <a:lstStyle>
            <a:lvl1pPr algn="ctr">
              <a:defRPr sz="1000" i="1">
                <a:solidFill>
                  <a:schemeClr val="accent6"/>
                </a:solidFill>
              </a:defRPr>
            </a:lvl1pPr>
          </a:lstStyle>
          <a:p>
            <a:fld id="{AF24F759-2890-4717-B1AF-E04CADEEA4E9}" type="slidenum">
              <a:rPr lang="ru-RU" smtClean="0"/>
              <a:pPr/>
              <a:t>‹#›</a:t>
            </a:fld>
            <a:r>
              <a:rPr lang="en-US"/>
              <a:t> </a:t>
            </a:r>
            <a:endParaRPr lang="ru-RU" dirty="0"/>
          </a:p>
        </p:txBody>
      </p:sp>
      <p:sp>
        <p:nvSpPr>
          <p:cNvPr id="7" name="Rectangle 6">
            <a:extLst>
              <a:ext uri="{FF2B5EF4-FFF2-40B4-BE49-F238E27FC236}">
                <a16:creationId xmlns:a16="http://schemas.microsoft.com/office/drawing/2014/main" id="{74F104FC-2D0E-4B96-AB5B-62EEB6DF0311}"/>
              </a:ext>
            </a:extLst>
          </p:cNvPr>
          <p:cNvSpPr/>
          <p:nvPr userDrawn="1"/>
        </p:nvSpPr>
        <p:spPr>
          <a:xfrm>
            <a:off x="481584" y="461772"/>
            <a:ext cx="11228832" cy="5934456"/>
          </a:xfrm>
          <a:prstGeom prst="rect">
            <a:avLst/>
          </a:prstGeom>
          <a:noFill/>
          <a:ln w="7239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1477982253"/>
      </p:ext>
    </p:extLst>
  </p:cSld>
  <p:clrMap bg1="lt1" tx1="dk1" bg2="lt2" tx2="dk2" accent1="accent1" accent2="accent2" accent3="accent3" accent4="accent4" accent5="accent5" accent6="accent6" hlink="hlink" folHlink="folHlink"/>
  <p:sldLayoutIdLst>
    <p:sldLayoutId id="2147483685" r:id="rId1"/>
    <p:sldLayoutId id="2147483686" r:id="rId2"/>
  </p:sldLayoutIdLst>
  <p:hf hdr="0"/>
  <p:txStyles>
    <p:titleStyle>
      <a:lvl1pPr algn="l" defTabSz="914400" rtl="0" eaLnBrk="1" latinLnBrk="0" hangingPunct="1">
        <a:lnSpc>
          <a:spcPct val="90000"/>
        </a:lnSpc>
        <a:spcBef>
          <a:spcPct val="0"/>
        </a:spcBef>
        <a:buNone/>
        <a:defRPr sz="50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i="1" kern="1200">
          <a:solidFill>
            <a:srgbClr val="4C19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i="1" kern="1200">
          <a:solidFill>
            <a:srgbClr val="4C1959"/>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i="1" kern="1200">
          <a:solidFill>
            <a:srgbClr val="4C1959"/>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i="1" kern="1200">
          <a:solidFill>
            <a:srgbClr val="4C1959"/>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i="1" kern="1200">
          <a:solidFill>
            <a:srgbClr val="4C195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25">
          <p15:clr>
            <a:srgbClr val="F26B43"/>
          </p15:clr>
        </p15:guide>
        <p15:guide id="2" pos="574">
          <p15:clr>
            <a:srgbClr val="F26B43"/>
          </p15:clr>
        </p15:guide>
        <p15:guide id="3" pos="7106">
          <p15:clr>
            <a:srgbClr val="F26B43"/>
          </p15:clr>
        </p15:guide>
        <p15:guide id="4" orient="horz" pos="59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E24485-360A-465E-BE16-A9A56F2AAAF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1E6E7-2BCA-A105-D5CD-37C2EEAB7F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5EB95A-C5E8-8CEA-F3D9-459E04056B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3BAB95-8DA7-460B-B00A-7037C8394FB0}" type="datetime1">
              <a:rPr lang="en-US" smtClean="0"/>
              <a:pPr/>
              <a:t>5/20/2024</a:t>
            </a:fld>
            <a:endParaRPr lang="en-US" dirty="0"/>
          </a:p>
        </p:txBody>
      </p:sp>
      <p:sp>
        <p:nvSpPr>
          <p:cNvPr id="5" name="Footer Placeholder 4">
            <a:extLst>
              <a:ext uri="{FF2B5EF4-FFF2-40B4-BE49-F238E27FC236}">
                <a16:creationId xmlns:a16="http://schemas.microsoft.com/office/drawing/2014/main" id="{409C2E92-C7F7-CCB4-952F-CE9533A7FF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 Text</a:t>
            </a:r>
            <a:endParaRPr lang="en-US" dirty="0">
              <a:solidFill>
                <a:srgbClr val="FFFFFF"/>
              </a:solidFill>
            </a:endParaRPr>
          </a:p>
        </p:txBody>
      </p:sp>
      <p:sp>
        <p:nvSpPr>
          <p:cNvPr id="6" name="Slide Number Placeholder 5">
            <a:extLst>
              <a:ext uri="{FF2B5EF4-FFF2-40B4-BE49-F238E27FC236}">
                <a16:creationId xmlns:a16="http://schemas.microsoft.com/office/drawing/2014/main" id="{293E9423-B49A-1EB1-662A-11D260DD09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71338-8BA2-4C79-A6C5-5A8E30081D0C}" type="slidenum">
              <a:rPr lang="en-US" smtClean="0"/>
              <a:pPr/>
              <a:t>‹#›</a:t>
            </a:fld>
            <a:endParaRPr lang="en-US" dirty="0"/>
          </a:p>
        </p:txBody>
      </p:sp>
    </p:spTree>
    <p:extLst>
      <p:ext uri="{BB962C8B-B14F-4D97-AF65-F5344CB8AC3E}">
        <p14:creationId xmlns:p14="http://schemas.microsoft.com/office/powerpoint/2010/main" val="37823461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914400" y="1371600"/>
            <a:ext cx="10363200" cy="1314443"/>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914399" y="2853369"/>
            <a:ext cx="10363200" cy="308846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09FEBF6-CEA6-4332-87B3-697807571C84}"/>
              </a:ext>
            </a:extLst>
          </p:cNvPr>
          <p:cNvSpPr>
            <a:spLocks noGrp="1"/>
          </p:cNvSpPr>
          <p:nvPr>
            <p:ph type="dt" sz="half" idx="2"/>
          </p:nvPr>
        </p:nvSpPr>
        <p:spPr>
          <a:xfrm>
            <a:off x="912628" y="6356350"/>
            <a:ext cx="2743200" cy="365125"/>
          </a:xfrm>
          <a:prstGeom prst="rect">
            <a:avLst/>
          </a:prstGeom>
        </p:spPr>
        <p:txBody>
          <a:bodyPr vert="horz" lIns="91440" tIns="45720" rIns="91440" bIns="45720" rtlCol="0" anchor="ctr"/>
          <a:lstStyle>
            <a:lvl1pPr algn="l">
              <a:defRPr sz="900" b="1" cap="all" spc="300" baseline="0">
                <a:solidFill>
                  <a:schemeClr val="tx1"/>
                </a:solidFill>
              </a:defRPr>
            </a:lvl1pPr>
          </a:lstStyle>
          <a:p>
            <a:fld id="{0D4E46AA-1EC0-4433-9956-E798E94A6FB7}" type="datetimeFigureOut">
              <a:rPr lang="en-US" smtClean="0"/>
              <a:pPr/>
              <a:t>5/20/2024</a:t>
            </a:fld>
            <a:endParaRPr lang="en-US" dirty="0"/>
          </a:p>
        </p:txBody>
      </p:sp>
      <p:sp>
        <p:nvSpPr>
          <p:cNvPr id="5" name="Footer Placeholder 4">
            <a:extLst>
              <a:ext uri="{FF2B5EF4-FFF2-40B4-BE49-F238E27FC236}">
                <a16:creationId xmlns:a16="http://schemas.microsoft.com/office/drawing/2014/main" id="{BC6BAF94-621C-43E1-BA0C-410A6899031B}"/>
              </a:ext>
            </a:extLst>
          </p:cNvPr>
          <p:cNvSpPr>
            <a:spLocks noGrp="1"/>
          </p:cNvSpPr>
          <p:nvPr>
            <p:ph type="ftr" sz="quarter" idx="3"/>
          </p:nvPr>
        </p:nvSpPr>
        <p:spPr>
          <a:xfrm>
            <a:off x="6767622" y="6356350"/>
            <a:ext cx="4040373" cy="365125"/>
          </a:xfrm>
          <a:prstGeom prst="rect">
            <a:avLst/>
          </a:prstGeom>
        </p:spPr>
        <p:txBody>
          <a:bodyPr vert="horz" lIns="91440" tIns="45720" rIns="91440" bIns="45720" rtlCol="0" anchor="ctr"/>
          <a:lstStyle>
            <a:lvl1pPr algn="r">
              <a:defRPr sz="900" b="1" cap="all" spc="300" baseline="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137D19E5-9E16-48C9-AAE2-0C70679A8D7B}"/>
              </a:ext>
            </a:extLst>
          </p:cNvPr>
          <p:cNvSpPr>
            <a:spLocks noGrp="1"/>
          </p:cNvSpPr>
          <p:nvPr>
            <p:ph type="sldNum" sz="quarter" idx="4"/>
          </p:nvPr>
        </p:nvSpPr>
        <p:spPr>
          <a:xfrm>
            <a:off x="10807995" y="6356350"/>
            <a:ext cx="723014" cy="365125"/>
          </a:xfrm>
          <a:prstGeom prst="rect">
            <a:avLst/>
          </a:prstGeom>
        </p:spPr>
        <p:txBody>
          <a:bodyPr vert="horz" lIns="91440" tIns="45720" rIns="91440" bIns="45720" rtlCol="0" anchor="ctr"/>
          <a:lstStyle>
            <a:lvl1pPr algn="r">
              <a:defRPr sz="900" b="1" cap="all" spc="300" baseline="0">
                <a:solidFill>
                  <a:schemeClr val="tx1"/>
                </a:solidFill>
              </a:defRPr>
            </a:lvl1pPr>
          </a:lstStyle>
          <a:p>
            <a:fld id="{70C38C08-47C7-4847-B0BE-B9D8DEEB3D1B}" type="slidenum">
              <a:rPr lang="en-US" smtClean="0"/>
              <a:pPr/>
              <a:t>‹#›</a:t>
            </a:fld>
            <a:endParaRPr lang="en-US" dirty="0"/>
          </a:p>
        </p:txBody>
      </p:sp>
      <p:cxnSp>
        <p:nvCxnSpPr>
          <p:cNvPr id="7" name="Straight Connector 6">
            <a:extLst>
              <a:ext uri="{FF2B5EF4-FFF2-40B4-BE49-F238E27FC236}">
                <a16:creationId xmlns:a16="http://schemas.microsoft.com/office/drawing/2014/main" id="{F209B62C-3402-4623-9A7C-AA048B56F8C3}"/>
              </a:ext>
            </a:extLst>
          </p:cNvPr>
          <p:cNvCxnSpPr>
            <a:cxnSpLocks/>
          </p:cNvCxnSpPr>
          <p:nvPr/>
        </p:nvCxnSpPr>
        <p:spPr>
          <a:xfrm>
            <a:off x="990600"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53502"/>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914400" rtl="0" eaLnBrk="1" latinLnBrk="0" hangingPunct="1">
        <a:lnSpc>
          <a:spcPct val="10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274320" indent="0" algn="l" defTabSz="914400" rtl="0" eaLnBrk="1" latinLnBrk="0" hangingPunct="1">
        <a:lnSpc>
          <a:spcPct val="120000"/>
        </a:lnSpc>
        <a:spcBef>
          <a:spcPts val="500"/>
        </a:spcBef>
        <a:buSzPct val="87000"/>
        <a:buFontTx/>
        <a:buNone/>
        <a:defRPr sz="1800" kern="1200">
          <a:solidFill>
            <a:schemeClr val="tx1"/>
          </a:solidFill>
          <a:latin typeface="+mn-lt"/>
          <a:ea typeface="+mn-ea"/>
          <a:cs typeface="+mn-cs"/>
        </a:defRPr>
      </a:lvl2pPr>
      <a:lvl3pPr marL="54864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594360" indent="0" algn="l" defTabSz="914400" rtl="0" eaLnBrk="1" latinLnBrk="0" hangingPunct="1">
        <a:lnSpc>
          <a:spcPct val="120000"/>
        </a:lnSpc>
        <a:spcBef>
          <a:spcPts val="500"/>
        </a:spcBef>
        <a:buSzPct val="87000"/>
        <a:buFontTx/>
        <a:buNone/>
        <a:defRPr sz="1400" kern="1200">
          <a:solidFill>
            <a:schemeClr val="tx1"/>
          </a:solidFill>
          <a:latin typeface="+mn-lt"/>
          <a:ea typeface="+mn-ea"/>
          <a:cs typeface="+mn-cs"/>
        </a:defRPr>
      </a:lvl4pPr>
      <a:lvl5pPr marL="822960"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microsoft.com/office/2007/relationships/hdphoto" Target="../media/hdphoto36.wdp"/><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microsoft.com/office/2007/relationships/hdphoto" Target="../media/hdphoto36.wdp"/><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microsoft.com/office/2007/relationships/hdphoto" Target="../media/hdphoto38.wdp"/><Relationship Id="rId2" Type="http://schemas.openxmlformats.org/officeDocument/2006/relationships/image" Target="../media/image66.png"/><Relationship Id="rId1" Type="http://schemas.openxmlformats.org/officeDocument/2006/relationships/slideLayout" Target="../slideLayouts/slideLayout4.xml"/><Relationship Id="rId5" Type="http://schemas.microsoft.com/office/2007/relationships/hdphoto" Target="../media/hdphoto39.wdp"/><Relationship Id="rId4" Type="http://schemas.openxmlformats.org/officeDocument/2006/relationships/image" Target="../media/image67.png"/></Relationships>
</file>

<file path=ppt/slides/_rels/slide103.xml.rels><?xml version="1.0" encoding="UTF-8" standalone="yes"?>
<Relationships xmlns="http://schemas.openxmlformats.org/package/2006/relationships"><Relationship Id="rId3" Type="http://schemas.microsoft.com/office/2007/relationships/hdphoto" Target="../media/hdphoto38.wdp"/><Relationship Id="rId2" Type="http://schemas.openxmlformats.org/officeDocument/2006/relationships/image" Target="../media/image66.png"/><Relationship Id="rId1" Type="http://schemas.openxmlformats.org/officeDocument/2006/relationships/slideLayout" Target="../slideLayouts/slideLayout4.xml"/><Relationship Id="rId5" Type="http://schemas.microsoft.com/office/2007/relationships/hdphoto" Target="../media/hdphoto39.wdp"/><Relationship Id="rId4" Type="http://schemas.openxmlformats.org/officeDocument/2006/relationships/image" Target="../media/image67.png"/></Relationships>
</file>

<file path=ppt/slides/_rels/slide104.xml.rels><?xml version="1.0" encoding="UTF-8" standalone="yes"?>
<Relationships xmlns="http://schemas.openxmlformats.org/package/2006/relationships"><Relationship Id="rId3" Type="http://schemas.microsoft.com/office/2007/relationships/hdphoto" Target="../media/hdphoto40.wdp"/><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microsoft.com/office/2007/relationships/hdphoto" Target="../media/hdphoto40.wdp"/><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microsoft.com/office/2007/relationships/hdphoto" Target="../media/hdphoto40.wdp"/><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microsoft.com/office/2007/relationships/hdphoto" Target="../media/hdphoto40.wdp"/><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microsoft.com/office/2007/relationships/hdphoto" Target="../media/hdphoto40.wdp"/><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microsoft.com/office/2007/relationships/hdphoto" Target="../media/hdphoto41.wdp"/><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microsoft.com/office/2007/relationships/hdphoto" Target="../media/hdphoto41.wdp"/><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microsoft.com/office/2007/relationships/hdphoto" Target="../media/hdphoto34.wdp"/><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microsoft.com/office/2007/relationships/hdphoto" Target="../media/hdphoto34.wdp"/><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4.jpeg"/><Relationship Id="rId3" Type="http://schemas.microsoft.com/office/2007/relationships/hdphoto" Target="../media/hdphoto7.wdp"/><Relationship Id="rId7" Type="http://schemas.microsoft.com/office/2007/relationships/hdphoto" Target="../media/hdphoto9.wdp"/><Relationship Id="rId2"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image" Target="../media/image20.png"/><Relationship Id="rId5" Type="http://schemas.microsoft.com/office/2007/relationships/hdphoto" Target="../media/hdphoto8.wdp"/><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microsoft.com/office/2007/relationships/hdphoto" Target="../media/hdphoto21.wdp"/><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customXml" Target="../ink/ink6.xml"/><Relationship Id="rId2" Type="http://schemas.openxmlformats.org/officeDocument/2006/relationships/image" Target="../media/image40.GIF"/><Relationship Id="rId1" Type="http://schemas.openxmlformats.org/officeDocument/2006/relationships/slideLayout" Target="../slideLayouts/slideLayout4.xml"/><Relationship Id="rId6" Type="http://schemas.openxmlformats.org/officeDocument/2006/relationships/image" Target="../media/image360.png"/><Relationship Id="rId5" Type="http://schemas.openxmlformats.org/officeDocument/2006/relationships/customXml" Target="../ink/ink7.xml"/><Relationship Id="rId4" Type="http://schemas.openxmlformats.org/officeDocument/2006/relationships/image" Target="../media/image350.png"/></Relationships>
</file>

<file path=ppt/slides/_rels/slide58.xml.rels><?xml version="1.0" encoding="UTF-8" standalone="yes"?>
<Relationships xmlns="http://schemas.openxmlformats.org/package/2006/relationships"><Relationship Id="rId3" Type="http://schemas.microsoft.com/office/2007/relationships/hdphoto" Target="../media/hdphoto23.wdp"/><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7.png"/><Relationship Id="rId11" Type="http://schemas.openxmlformats.org/officeDocument/2006/relationships/customXml" Target="../ink/ink5.xml"/><Relationship Id="rId5" Type="http://schemas.openxmlformats.org/officeDocument/2006/relationships/customXml" Target="../ink/ink2.xml"/><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customXml" Target="../ink/ink4.xml"/></Relationships>
</file>

<file path=ppt/slides/_rels/slide6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microsoft.com/office/2007/relationships/hdphoto" Target="../media/hdphoto24.wdp"/><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microsoft.com/office/2007/relationships/hdphoto" Target="../media/hdphoto25.wdp"/><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microsoft.com/office/2007/relationships/hdphoto" Target="../media/hdphoto25.wdp"/><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microsoft.com/office/2007/relationships/hdphoto" Target="../media/hdphoto25.wdp"/><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microsoft.com/office/2007/relationships/hdphoto" Target="../media/hdphoto26.wdp"/><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microsoft.com/office/2007/relationships/hdphoto" Target="../media/hdphoto27.wdp"/><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microsoft.com/office/2007/relationships/hdphoto" Target="../media/hdphoto28.wdp"/><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microsoft.com/office/2007/relationships/hdphoto" Target="../media/hdphoto29.wdp"/><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microsoft.com/office/2007/relationships/hdphoto" Target="../media/hdphoto28.wdp"/><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microsoft.com/office/2007/relationships/hdphoto" Target="../media/hdphoto30.wdp"/><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7.jpeg"/><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microsoft.com/office/2007/relationships/hdphoto" Target="../media/hdphoto31.wdp"/><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microsoft.com/office/2007/relationships/hdphoto" Target="../media/hdphoto31.wdp"/><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microsoft.com/office/2007/relationships/hdphoto" Target="../media/hdphoto31.wdp"/><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microsoft.com/office/2007/relationships/hdphoto" Target="../media/hdphoto32.wdp"/><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microsoft.com/office/2007/relationships/hdphoto" Target="../media/hdphoto33.wdp"/><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60.png"/><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3.xml.rels><?xml version="1.0" encoding="UTF-8" standalone="yes"?>
<Relationships xmlns="http://schemas.openxmlformats.org/package/2006/relationships"><Relationship Id="rId3" Type="http://schemas.microsoft.com/office/2007/relationships/hdphoto" Target="../media/hdphoto34.wdp"/><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8" Type="http://schemas.microsoft.com/office/2007/relationships/diagramDrawing" Target="../diagrams/drawing3.xml"/><Relationship Id="rId3" Type="http://schemas.microsoft.com/office/2007/relationships/hdphoto" Target="../media/hdphoto35.wdp"/><Relationship Id="rId7" Type="http://schemas.openxmlformats.org/officeDocument/2006/relationships/diagramColors" Target="../diagrams/colors3.xml"/><Relationship Id="rId2" Type="http://schemas.openxmlformats.org/officeDocument/2006/relationships/image" Target="../media/image63.png"/><Relationship Id="rId1" Type="http://schemas.openxmlformats.org/officeDocument/2006/relationships/slideLayout" Target="../slideLayouts/slideLayout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96.xml.rels><?xml version="1.0" encoding="UTF-8" standalone="yes"?>
<Relationships xmlns="http://schemas.openxmlformats.org/package/2006/relationships"><Relationship Id="rId8" Type="http://schemas.microsoft.com/office/2007/relationships/diagramDrawing" Target="../diagrams/drawing4.xml"/><Relationship Id="rId3" Type="http://schemas.microsoft.com/office/2007/relationships/hdphoto" Target="../media/hdphoto35.wdp"/><Relationship Id="rId7" Type="http://schemas.openxmlformats.org/officeDocument/2006/relationships/diagramColors" Target="../diagrams/colors4.xml"/><Relationship Id="rId2" Type="http://schemas.openxmlformats.org/officeDocument/2006/relationships/image" Target="../media/image63.png"/><Relationship Id="rId1" Type="http://schemas.openxmlformats.org/officeDocument/2006/relationships/slideLayout" Target="../slideLayouts/slideLayout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97.xml.rels><?xml version="1.0" encoding="UTF-8" standalone="yes"?>
<Relationships xmlns="http://schemas.openxmlformats.org/package/2006/relationships"><Relationship Id="rId3" Type="http://schemas.microsoft.com/office/2007/relationships/hdphoto" Target="../media/hdphoto36.wdp"/><Relationship Id="rId2" Type="http://schemas.openxmlformats.org/officeDocument/2006/relationships/image" Target="../media/image64.png"/><Relationship Id="rId1" Type="http://schemas.openxmlformats.org/officeDocument/2006/relationships/slideLayout" Target="../slideLayouts/slideLayout4.xml"/><Relationship Id="rId6" Type="http://schemas.openxmlformats.org/officeDocument/2006/relationships/image" Target="../media/image4.jpeg"/><Relationship Id="rId5" Type="http://schemas.microsoft.com/office/2007/relationships/hdphoto" Target="../media/hdphoto37.wdp"/><Relationship Id="rId4" Type="http://schemas.openxmlformats.org/officeDocument/2006/relationships/image" Target="../media/image65.png"/></Relationships>
</file>

<file path=ppt/slides/_rels/slide9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9507C-70EB-3E8E-AA86-1D0BF347C550}"/>
              </a:ext>
            </a:extLst>
          </p:cNvPr>
          <p:cNvSpPr>
            <a:spLocks noGrp="1"/>
          </p:cNvSpPr>
          <p:nvPr>
            <p:ph type="ctrTitle"/>
          </p:nvPr>
        </p:nvSpPr>
        <p:spPr>
          <a:xfrm>
            <a:off x="453142" y="725467"/>
            <a:ext cx="6048326" cy="2784496"/>
          </a:xfrm>
        </p:spPr>
        <p:txBody>
          <a:bodyPr>
            <a:normAutofit/>
          </a:bodyPr>
          <a:lstStyle/>
          <a:p>
            <a:pPr algn="l"/>
            <a:r>
              <a:rPr lang="en-US" b="1" dirty="0">
                <a:solidFill>
                  <a:schemeClr val="tx2">
                    <a:alpha val="80000"/>
                  </a:schemeClr>
                </a:solidFill>
                <a:effectLst>
                  <a:outerShdw blurRad="38100" dist="38100" dir="2700000" algn="tl">
                    <a:srgbClr val="000000">
                      <a:alpha val="43137"/>
                    </a:srgbClr>
                  </a:outerShdw>
                </a:effectLst>
              </a:rPr>
              <a:t>Tutorial Scenario</a:t>
            </a:r>
            <a:r>
              <a:rPr lang="en-US" dirty="0">
                <a:solidFill>
                  <a:schemeClr val="tx2">
                    <a:alpha val="80000"/>
                  </a:schemeClr>
                </a:solidFill>
                <a:effectLst>
                  <a:outerShdw blurRad="38100" dist="38100" dir="2700000" algn="tl">
                    <a:srgbClr val="000000">
                      <a:alpha val="43137"/>
                    </a:srgbClr>
                  </a:outerShdw>
                </a:effectLst>
              </a:rPr>
              <a:t>:</a:t>
            </a:r>
            <a:br>
              <a:rPr lang="en-US" dirty="0">
                <a:solidFill>
                  <a:schemeClr val="tx2">
                    <a:alpha val="80000"/>
                  </a:schemeClr>
                </a:solidFill>
                <a:effectLst>
                  <a:outerShdw blurRad="38100" dist="38100" dir="2700000" algn="tl">
                    <a:srgbClr val="000000">
                      <a:alpha val="43137"/>
                    </a:srgbClr>
                  </a:outerShdw>
                </a:effectLst>
              </a:rPr>
            </a:br>
            <a:r>
              <a:rPr lang="en-US" sz="4800" dirty="0">
                <a:solidFill>
                  <a:schemeClr val="tx2">
                    <a:alpha val="80000"/>
                  </a:schemeClr>
                </a:solidFill>
                <a:effectLst>
                  <a:outerShdw blurRad="38100" dist="38100" dir="2700000" algn="tl">
                    <a:srgbClr val="000000">
                      <a:alpha val="43137"/>
                    </a:srgbClr>
                  </a:outerShdw>
                </a:effectLst>
              </a:rPr>
              <a:t>Hurricane Season 2024</a:t>
            </a:r>
            <a:endParaRPr lang="en-US" dirty="0">
              <a:solidFill>
                <a:schemeClr val="tx2">
                  <a:alpha val="80000"/>
                </a:schemeClr>
              </a:solidFill>
              <a:effectLst>
                <a:outerShdw blurRad="38100" dist="38100" dir="2700000" algn="tl">
                  <a:srgbClr val="000000">
                    <a:alpha val="43137"/>
                  </a:srgbClr>
                </a:outerShdw>
              </a:effectLst>
            </a:endParaRPr>
          </a:p>
        </p:txBody>
      </p:sp>
      <p:sp>
        <p:nvSpPr>
          <p:cNvPr id="3" name="Subtitle 2">
            <a:extLst>
              <a:ext uri="{FF2B5EF4-FFF2-40B4-BE49-F238E27FC236}">
                <a16:creationId xmlns:a16="http://schemas.microsoft.com/office/drawing/2014/main" id="{18975BE2-867B-A3B1-9910-0C2F63564835}"/>
              </a:ext>
            </a:extLst>
          </p:cNvPr>
          <p:cNvSpPr>
            <a:spLocks noGrp="1"/>
          </p:cNvSpPr>
          <p:nvPr>
            <p:ph type="subTitle" idx="1"/>
          </p:nvPr>
        </p:nvSpPr>
        <p:spPr>
          <a:xfrm>
            <a:off x="453142" y="3602038"/>
            <a:ext cx="5414255" cy="1560594"/>
          </a:xfrm>
        </p:spPr>
        <p:txBody>
          <a:bodyPr>
            <a:normAutofit/>
          </a:bodyPr>
          <a:lstStyle/>
          <a:p>
            <a:pPr algn="l"/>
            <a:endParaRPr lang="en-US" dirty="0">
              <a:solidFill>
                <a:schemeClr val="tx2">
                  <a:alpha val="80000"/>
                </a:schemeClr>
              </a:solidFill>
              <a:effectLst>
                <a:outerShdw blurRad="38100" dist="38100" dir="2700000" algn="tl">
                  <a:srgbClr val="000000">
                    <a:alpha val="43137"/>
                  </a:srgbClr>
                </a:outerShdw>
              </a:effectLst>
            </a:endParaRPr>
          </a:p>
        </p:txBody>
      </p:sp>
      <p:pic>
        <p:nvPicPr>
          <p:cNvPr id="46" name="Picture 3" descr="Low Angle View Of Clouds In Sky">
            <a:extLst>
              <a:ext uri="{FF2B5EF4-FFF2-40B4-BE49-F238E27FC236}">
                <a16:creationId xmlns:a16="http://schemas.microsoft.com/office/drawing/2014/main" id="{82709E6D-72BE-C9AD-2928-570B389756FA}"/>
              </a:ext>
            </a:extLst>
          </p:cNvPr>
          <p:cNvPicPr>
            <a:picLocks noChangeAspect="1"/>
          </p:cNvPicPr>
          <p:nvPr/>
        </p:nvPicPr>
        <p:blipFill rotWithShape="1">
          <a:blip r:embed="rId2"/>
          <a:srcRect l="19465" r="20900" b="-1"/>
          <a:stretch/>
        </p:blipFill>
        <p:spPr>
          <a:xfrm>
            <a:off x="6084873" y="-3440"/>
            <a:ext cx="6129950" cy="6861439"/>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Tree>
    <p:extLst>
      <p:ext uri="{BB962C8B-B14F-4D97-AF65-F5344CB8AC3E}">
        <p14:creationId xmlns:p14="http://schemas.microsoft.com/office/powerpoint/2010/main" val="4262799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1">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Map&#10;&#10;Description automatically generated">
            <a:extLst>
              <a:ext uri="{FF2B5EF4-FFF2-40B4-BE49-F238E27FC236}">
                <a16:creationId xmlns:a16="http://schemas.microsoft.com/office/drawing/2014/main" id="{66013AF7-7C99-7175-455C-26DE069B1EB8}"/>
              </a:ext>
            </a:extLst>
          </p:cNvPr>
          <p:cNvPicPr>
            <a:picLocks noChangeAspect="1"/>
          </p:cNvPicPr>
          <p:nvPr/>
        </p:nvPicPr>
        <p:blipFill rotWithShape="1">
          <a:blip r:embed="rId2">
            <a:extLst>
              <a:ext uri="{28A0092B-C50C-407E-A947-70E740481C1C}">
                <a14:useLocalDpi xmlns:a14="http://schemas.microsoft.com/office/drawing/2010/main" val="0"/>
              </a:ext>
            </a:extLst>
          </a:blip>
          <a:srcRect t="5987" b="5635"/>
          <a:stretch/>
        </p:blipFill>
        <p:spPr>
          <a:xfrm>
            <a:off x="1" y="10"/>
            <a:ext cx="9669642" cy="6857990"/>
          </a:xfrm>
          <a:prstGeom prst="rect">
            <a:avLst/>
          </a:prstGeom>
        </p:spPr>
      </p:pic>
      <p:sp>
        <p:nvSpPr>
          <p:cNvPr id="17" name="Rectangle 13">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4C80AD-BBDB-3E1C-64DB-DD0AAC1DE8D4}"/>
              </a:ext>
            </a:extLst>
          </p:cNvPr>
          <p:cNvSpPr>
            <a:spLocks noGrp="1"/>
          </p:cNvSpPr>
          <p:nvPr>
            <p:ph type="title"/>
          </p:nvPr>
        </p:nvSpPr>
        <p:spPr>
          <a:xfrm>
            <a:off x="4286820" y="365125"/>
            <a:ext cx="7818493" cy="1967014"/>
          </a:xfrm>
        </p:spPr>
        <p:txBody>
          <a:bodyPr>
            <a:normAutofit fontScale="90000"/>
          </a:bodyPr>
          <a:lstStyle/>
          <a:p>
            <a:r>
              <a:rPr lang="en-US" sz="5400" dirty="0">
                <a:effectLst>
                  <a:outerShdw blurRad="38100" dist="38100" dir="2700000" algn="tl">
                    <a:srgbClr val="000000">
                      <a:alpha val="43137"/>
                    </a:srgbClr>
                  </a:outerShdw>
                </a:effectLst>
              </a:rPr>
              <a:t>What types of damage can we expect from these storms?</a:t>
            </a:r>
          </a:p>
        </p:txBody>
      </p:sp>
      <p:sp>
        <p:nvSpPr>
          <p:cNvPr id="3" name="Content Placeholder 2">
            <a:extLst>
              <a:ext uri="{FF2B5EF4-FFF2-40B4-BE49-F238E27FC236}">
                <a16:creationId xmlns:a16="http://schemas.microsoft.com/office/drawing/2014/main" id="{DC6DFAC9-B325-6C37-3146-74183D3222AC}"/>
              </a:ext>
            </a:extLst>
          </p:cNvPr>
          <p:cNvSpPr>
            <a:spLocks noGrp="1"/>
          </p:cNvSpPr>
          <p:nvPr>
            <p:ph idx="1"/>
          </p:nvPr>
        </p:nvSpPr>
        <p:spPr>
          <a:xfrm>
            <a:off x="7055142" y="2147582"/>
            <a:ext cx="4924338" cy="4029381"/>
          </a:xfrm>
        </p:spPr>
        <p:txBody>
          <a:bodyPr>
            <a:normAutofit/>
          </a:bodyPr>
          <a:lstStyle/>
          <a:p>
            <a:pPr marL="0" indent="0">
              <a:buNone/>
            </a:pPr>
            <a:r>
              <a:rPr lang="en-US" sz="3200" dirty="0">
                <a:effectLst>
                  <a:outerShdw blurRad="38100" dist="38100" dir="2700000" algn="tl">
                    <a:srgbClr val="000000">
                      <a:alpha val="43137"/>
                    </a:srgbClr>
                  </a:outerShdw>
                </a:effectLst>
              </a:rPr>
              <a:t>Now match that damage to our </a:t>
            </a:r>
            <a:r>
              <a:rPr lang="en-US" sz="3200" dirty="0">
                <a:solidFill>
                  <a:srgbClr val="FFC000"/>
                </a:solidFill>
                <a:effectLst>
                  <a:outerShdw blurRad="38100" dist="38100" dir="2700000" algn="tl">
                    <a:srgbClr val="000000">
                      <a:alpha val="43137"/>
                    </a:srgbClr>
                  </a:outerShdw>
                </a:effectLst>
              </a:rPr>
              <a:t>FIVE ATTRIBUTES</a:t>
            </a:r>
            <a:r>
              <a:rPr lang="en-US" sz="3200" dirty="0">
                <a:effectLst>
                  <a:outerShdw blurRad="38100" dist="38100" dir="2700000" algn="tl">
                    <a:srgbClr val="000000">
                      <a:alpha val="43137"/>
                    </a:srgbClr>
                  </a:outerShdw>
                </a:effectLst>
              </a:rPr>
              <a:t>:</a:t>
            </a:r>
          </a:p>
          <a:p>
            <a:pPr marL="457200" indent="-457200">
              <a:buAutoNum type="arabicPeriod"/>
            </a:pPr>
            <a:r>
              <a:rPr lang="en-US" sz="2400" dirty="0">
                <a:effectLst>
                  <a:outerShdw blurRad="38100" dist="38100" dir="2700000" algn="tl">
                    <a:srgbClr val="000000">
                      <a:alpha val="43137"/>
                    </a:srgbClr>
                  </a:outerShdw>
                </a:effectLst>
              </a:rPr>
              <a:t>Food/Water Insecurity</a:t>
            </a:r>
          </a:p>
          <a:p>
            <a:pPr marL="457200" indent="-457200">
              <a:buAutoNum type="arabicPeriod"/>
            </a:pPr>
            <a:r>
              <a:rPr lang="en-US" sz="2400" dirty="0">
                <a:effectLst>
                  <a:outerShdw blurRad="38100" dist="38100" dir="2700000" algn="tl">
                    <a:srgbClr val="000000">
                      <a:alpha val="43137"/>
                    </a:srgbClr>
                  </a:outerShdw>
                </a:effectLst>
              </a:rPr>
              <a:t>Natural Disaster (fire, flood, landslide, </a:t>
            </a:r>
            <a:r>
              <a:rPr lang="en-US" sz="2400" dirty="0" err="1">
                <a:effectLst>
                  <a:outerShdw blurRad="38100" dist="38100" dir="2700000" algn="tl">
                    <a:srgbClr val="000000">
                      <a:alpha val="43137"/>
                    </a:srgbClr>
                  </a:outerShdw>
                </a:effectLst>
              </a:rPr>
              <a:t>etc</a:t>
            </a:r>
            <a:r>
              <a:rPr lang="en-US" sz="2400" dirty="0">
                <a:effectLst>
                  <a:outerShdw blurRad="38100" dist="38100" dir="2700000" algn="tl">
                    <a:srgbClr val="000000">
                      <a:alpha val="43137"/>
                    </a:srgbClr>
                  </a:outerShdw>
                </a:effectLst>
              </a:rPr>
              <a:t>)</a:t>
            </a:r>
          </a:p>
          <a:p>
            <a:pPr marL="457200" indent="-457200">
              <a:buAutoNum type="arabicPeriod"/>
            </a:pPr>
            <a:r>
              <a:rPr lang="en-US" sz="2400" dirty="0">
                <a:effectLst>
                  <a:outerShdw blurRad="38100" dist="38100" dir="2700000" algn="tl">
                    <a:srgbClr val="000000">
                      <a:alpha val="43137"/>
                    </a:srgbClr>
                  </a:outerShdw>
                </a:effectLst>
              </a:rPr>
              <a:t>Infrastructure</a:t>
            </a:r>
          </a:p>
          <a:p>
            <a:pPr marL="457200" indent="-457200">
              <a:buAutoNum type="arabicPeriod"/>
            </a:pPr>
            <a:r>
              <a:rPr lang="en-US" sz="2400" dirty="0">
                <a:effectLst>
                  <a:outerShdw blurRad="38100" dist="38100" dir="2700000" algn="tl">
                    <a:srgbClr val="000000">
                      <a:alpha val="43137"/>
                    </a:srgbClr>
                  </a:outerShdw>
                </a:effectLst>
              </a:rPr>
              <a:t>Emergency Healthcare</a:t>
            </a:r>
          </a:p>
          <a:p>
            <a:pPr marL="457200" indent="-457200">
              <a:buAutoNum type="arabicPeriod"/>
            </a:pPr>
            <a:r>
              <a:rPr lang="en-US" sz="2400" dirty="0">
                <a:effectLst>
                  <a:outerShdw blurRad="38100" dist="38100" dir="2700000" algn="tl">
                    <a:srgbClr val="000000">
                      <a:alpha val="43137"/>
                    </a:srgbClr>
                  </a:outerShdw>
                </a:effectLst>
              </a:rPr>
              <a:t>Displaced Population</a:t>
            </a:r>
          </a:p>
        </p:txBody>
      </p:sp>
    </p:spTree>
    <p:extLst>
      <p:ext uri="{BB962C8B-B14F-4D97-AF65-F5344CB8AC3E}">
        <p14:creationId xmlns:p14="http://schemas.microsoft.com/office/powerpoint/2010/main" val="324440883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Content Placeholder 3" descr="A high angle view of a dam&#10;&#10;Description automatically generated">
            <a:extLst>
              <a:ext uri="{FF2B5EF4-FFF2-40B4-BE49-F238E27FC236}">
                <a16:creationId xmlns:a16="http://schemas.microsoft.com/office/drawing/2014/main" id="{2436DDAE-9CCA-8721-7363-4EBBF8ABD0FC}"/>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artisticFilmGrain/>
                    </a14:imgEffect>
                    <a14:imgEffect>
                      <a14:saturation sat="33000"/>
                    </a14:imgEffect>
                  </a14:imgLayer>
                </a14:imgProps>
              </a:ext>
            </a:extLst>
          </a:blip>
          <a:srcRect t="19"/>
          <a:stretch/>
        </p:blipFill>
        <p:spPr>
          <a:xfrm>
            <a:off x="20" y="1282"/>
            <a:ext cx="12191980" cy="6856718"/>
          </a:xfrm>
          <a:prstGeom prst="rect">
            <a:avLst/>
          </a:prstGeom>
        </p:spPr>
      </p:pic>
      <p:sp>
        <p:nvSpPr>
          <p:cNvPr id="7" name="TextBox 6">
            <a:extLst>
              <a:ext uri="{FF2B5EF4-FFF2-40B4-BE49-F238E27FC236}">
                <a16:creationId xmlns:a16="http://schemas.microsoft.com/office/drawing/2014/main" id="{4F57E541-C013-272F-EA17-AFE080A53A9C}"/>
              </a:ext>
            </a:extLst>
          </p:cNvPr>
          <p:cNvSpPr txBox="1"/>
          <p:nvPr/>
        </p:nvSpPr>
        <p:spPr>
          <a:xfrm>
            <a:off x="298861" y="153818"/>
            <a:ext cx="3434527" cy="1969897"/>
          </a:xfrm>
          <a:prstGeom prst="rect">
            <a:avLst/>
          </a:prstGeom>
          <a:solidFill>
            <a:srgbClr val="7030A0"/>
          </a:solid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000" spc="-100" dirty="0">
                <a:solidFill>
                  <a:srgbClr val="FFC000"/>
                </a:solidFill>
                <a:effectLst>
                  <a:outerShdw blurRad="38100" dist="38100" dir="2700000" algn="tl">
                    <a:srgbClr val="000000">
                      <a:alpha val="43137"/>
                    </a:srgbClr>
                  </a:outerShdw>
                </a:effectLst>
              </a:rPr>
              <a:t>Alchemical I</a:t>
            </a:r>
          </a:p>
          <a:p>
            <a:pPr marL="0" lvl="0" indent="0" algn="ctr" defTabSz="1244600">
              <a:lnSpc>
                <a:spcPct val="90000"/>
              </a:lnSpc>
              <a:spcBef>
                <a:spcPct val="0"/>
              </a:spcBef>
              <a:spcAft>
                <a:spcPct val="35000"/>
              </a:spcAft>
              <a:buNone/>
            </a:pPr>
            <a:r>
              <a:rPr lang="en-US" sz="1800" kern="1000" spc="-100" dirty="0">
                <a:solidFill>
                  <a:srgbClr val="FFC000"/>
                </a:solidFill>
                <a:effectLst>
                  <a:outerShdw blurRad="38100" dist="38100" dir="2700000" algn="tl">
                    <a:srgbClr val="000000">
                      <a:alpha val="43137"/>
                    </a:srgbClr>
                  </a:outerShdw>
                </a:effectLst>
              </a:rPr>
              <a:t>+1 to INF and </a:t>
            </a:r>
            <a:r>
              <a:rPr lang="en-US" sz="1800" kern="1000" spc="-100" dirty="0" err="1">
                <a:solidFill>
                  <a:srgbClr val="FFC000"/>
                </a:solidFill>
                <a:effectLst>
                  <a:outerShdw blurRad="38100" dist="38100" dir="2700000" algn="tl">
                    <a:srgbClr val="000000">
                      <a:alpha val="43137"/>
                    </a:srgbClr>
                  </a:outerShdw>
                </a:effectLst>
              </a:rPr>
              <a:t>Dispop</a:t>
            </a:r>
            <a:endParaRPr lang="en-US" sz="1800" kern="1000" spc="-100" dirty="0">
              <a:solidFill>
                <a:srgbClr val="FFC000"/>
              </a:solidFill>
              <a:effectLst>
                <a:outerShdw blurRad="38100" dist="38100" dir="2700000" algn="tl">
                  <a:srgbClr val="000000">
                    <a:alpha val="43137"/>
                  </a:srgbClr>
                </a:outerShdw>
              </a:effectLst>
            </a:endParaRPr>
          </a:p>
          <a:p>
            <a:pPr marL="0" lvl="0" indent="0" algn="ctr" defTabSz="1244600">
              <a:lnSpc>
                <a:spcPct val="90000"/>
              </a:lnSpc>
              <a:spcBef>
                <a:spcPct val="0"/>
              </a:spcBef>
              <a:spcAft>
                <a:spcPct val="35000"/>
              </a:spcAft>
              <a:buNone/>
            </a:pPr>
            <a:r>
              <a:rPr lang="en-US" sz="1800" kern="1000" spc="-100" dirty="0">
                <a:solidFill>
                  <a:srgbClr val="FFC000"/>
                </a:solidFill>
                <a:effectLst>
                  <a:outerShdw blurRad="38100" dist="38100" dir="2700000" algn="tl">
                    <a:srgbClr val="000000">
                      <a:alpha val="43137"/>
                    </a:srgbClr>
                  </a:outerShdw>
                </a:effectLst>
              </a:rPr>
              <a:t>-1 </a:t>
            </a:r>
            <a:r>
              <a:rPr lang="en-US" kern="1000" spc="-100" dirty="0">
                <a:solidFill>
                  <a:srgbClr val="FFC000"/>
                </a:solidFill>
                <a:effectLst>
                  <a:outerShdw blurRad="38100" dist="38100" dir="2700000" algn="tl">
                    <a:srgbClr val="000000">
                      <a:alpha val="43137"/>
                    </a:srgbClr>
                  </a:outerShdw>
                </a:effectLst>
              </a:rPr>
              <a:t>to ND, EH, and FD</a:t>
            </a:r>
          </a:p>
          <a:p>
            <a:pPr marL="0" lvl="0" indent="0" algn="ctr" defTabSz="1244600">
              <a:lnSpc>
                <a:spcPct val="90000"/>
              </a:lnSpc>
              <a:spcBef>
                <a:spcPct val="0"/>
              </a:spcBef>
              <a:spcAft>
                <a:spcPct val="35000"/>
              </a:spcAft>
              <a:buNone/>
            </a:pPr>
            <a:r>
              <a:rPr lang="en-US" kern="1000" spc="-100" dirty="0">
                <a:solidFill>
                  <a:srgbClr val="FFC000"/>
                </a:solidFill>
                <a:effectLst>
                  <a:outerShdw blurRad="38100" dist="38100" dir="2700000" algn="tl">
                    <a:srgbClr val="000000">
                      <a:alpha val="43137"/>
                    </a:srgbClr>
                  </a:outerShdw>
                </a:effectLst>
              </a:rPr>
              <a:t>3 State Patrons Total</a:t>
            </a:r>
          </a:p>
          <a:p>
            <a:pPr marL="0" lvl="0" indent="0" algn="ctr" defTabSz="1244600">
              <a:lnSpc>
                <a:spcPct val="90000"/>
              </a:lnSpc>
              <a:spcBef>
                <a:spcPct val="0"/>
              </a:spcBef>
              <a:spcAft>
                <a:spcPct val="35000"/>
              </a:spcAft>
              <a:buNone/>
            </a:pPr>
            <a:endParaRPr lang="en-US" sz="1800" kern="1200" dirty="0">
              <a:solidFill>
                <a:srgbClr val="FFC000"/>
              </a:solidFill>
              <a:effectLst>
                <a:outerShdw blurRad="38100" dist="38100" dir="2700000" algn="tl">
                  <a:srgbClr val="000000">
                    <a:alpha val="43137"/>
                  </a:srgbClr>
                </a:outerShdw>
              </a:effectLst>
            </a:endParaRPr>
          </a:p>
        </p:txBody>
      </p:sp>
      <p:sp>
        <p:nvSpPr>
          <p:cNvPr id="8" name="TextBox 7">
            <a:extLst>
              <a:ext uri="{FF2B5EF4-FFF2-40B4-BE49-F238E27FC236}">
                <a16:creationId xmlns:a16="http://schemas.microsoft.com/office/drawing/2014/main" id="{4BCF46C6-ECC0-E0DD-877B-8206D243CDA9}"/>
              </a:ext>
            </a:extLst>
          </p:cNvPr>
          <p:cNvSpPr txBox="1"/>
          <p:nvPr/>
        </p:nvSpPr>
        <p:spPr>
          <a:xfrm>
            <a:off x="3753262" y="2329752"/>
            <a:ext cx="3434527" cy="1969897"/>
          </a:xfrm>
          <a:prstGeom prst="rect">
            <a:avLst/>
          </a:prstGeom>
          <a:solidFill>
            <a:srgbClr val="7030A0"/>
          </a:solid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000" spc="-100" dirty="0">
                <a:solidFill>
                  <a:srgbClr val="FFC000"/>
                </a:solidFill>
                <a:effectLst>
                  <a:outerShdw blurRad="38100" dist="38100" dir="2700000" algn="tl">
                    <a:srgbClr val="000000">
                      <a:alpha val="43137"/>
                    </a:srgbClr>
                  </a:outerShdw>
                </a:effectLst>
              </a:rPr>
              <a:t>Alchemical II (50pts)</a:t>
            </a:r>
          </a:p>
          <a:p>
            <a:pPr marL="0" lvl="0" indent="0" algn="ctr" defTabSz="1244600">
              <a:lnSpc>
                <a:spcPct val="90000"/>
              </a:lnSpc>
              <a:spcBef>
                <a:spcPct val="0"/>
              </a:spcBef>
              <a:spcAft>
                <a:spcPct val="35000"/>
              </a:spcAft>
              <a:buNone/>
            </a:pPr>
            <a:r>
              <a:rPr lang="en-US" sz="1800" kern="1000" spc="-100" dirty="0">
                <a:solidFill>
                  <a:srgbClr val="FFC000"/>
                </a:solidFill>
                <a:effectLst>
                  <a:outerShdw blurRad="38100" dist="38100" dir="2700000" algn="tl">
                    <a:srgbClr val="000000">
                      <a:alpha val="43137"/>
                    </a:srgbClr>
                  </a:outerShdw>
                </a:effectLst>
              </a:rPr>
              <a:t>+2 to INF and </a:t>
            </a:r>
            <a:r>
              <a:rPr lang="en-US" sz="1800" kern="1000" spc="-100" dirty="0" err="1">
                <a:solidFill>
                  <a:srgbClr val="FFC000"/>
                </a:solidFill>
                <a:effectLst>
                  <a:outerShdw blurRad="38100" dist="38100" dir="2700000" algn="tl">
                    <a:srgbClr val="000000">
                      <a:alpha val="43137"/>
                    </a:srgbClr>
                  </a:outerShdw>
                </a:effectLst>
              </a:rPr>
              <a:t>Dispop</a:t>
            </a:r>
            <a:endParaRPr lang="en-US" sz="1800" kern="1000" spc="-100" dirty="0">
              <a:solidFill>
                <a:srgbClr val="FFC000"/>
              </a:solidFill>
              <a:effectLst>
                <a:outerShdw blurRad="38100" dist="38100" dir="2700000" algn="tl">
                  <a:srgbClr val="000000">
                    <a:alpha val="43137"/>
                  </a:srgbClr>
                </a:outerShdw>
              </a:effectLst>
            </a:endParaRPr>
          </a:p>
          <a:p>
            <a:pPr marL="0" lvl="0" indent="0" algn="ctr" defTabSz="1244600">
              <a:lnSpc>
                <a:spcPct val="90000"/>
              </a:lnSpc>
              <a:spcBef>
                <a:spcPct val="0"/>
              </a:spcBef>
              <a:spcAft>
                <a:spcPct val="35000"/>
              </a:spcAft>
              <a:buNone/>
            </a:pPr>
            <a:r>
              <a:rPr lang="en-US" sz="1800" kern="1000" spc="-100" dirty="0">
                <a:solidFill>
                  <a:srgbClr val="FFC000"/>
                </a:solidFill>
                <a:effectLst>
                  <a:outerShdw blurRad="38100" dist="38100" dir="2700000" algn="tl">
                    <a:srgbClr val="000000">
                      <a:alpha val="43137"/>
                    </a:srgbClr>
                  </a:outerShdw>
                </a:effectLst>
              </a:rPr>
              <a:t>-2 </a:t>
            </a:r>
            <a:r>
              <a:rPr lang="en-US" kern="1000" spc="-100" dirty="0">
                <a:solidFill>
                  <a:srgbClr val="FFC000"/>
                </a:solidFill>
                <a:effectLst>
                  <a:outerShdw blurRad="38100" dist="38100" dir="2700000" algn="tl">
                    <a:srgbClr val="000000">
                      <a:alpha val="43137"/>
                    </a:srgbClr>
                  </a:outerShdw>
                </a:effectLst>
              </a:rPr>
              <a:t>to ND, EH, and FD</a:t>
            </a:r>
          </a:p>
          <a:p>
            <a:pPr marL="0" lvl="0" indent="0" algn="ctr" defTabSz="1244600">
              <a:lnSpc>
                <a:spcPct val="90000"/>
              </a:lnSpc>
              <a:spcBef>
                <a:spcPct val="0"/>
              </a:spcBef>
              <a:spcAft>
                <a:spcPct val="35000"/>
              </a:spcAft>
              <a:buNone/>
            </a:pPr>
            <a:r>
              <a:rPr lang="en-US" kern="1000" spc="-100" dirty="0">
                <a:solidFill>
                  <a:srgbClr val="FFC000"/>
                </a:solidFill>
                <a:effectLst>
                  <a:outerShdw blurRad="38100" dist="38100" dir="2700000" algn="tl">
                    <a:srgbClr val="000000">
                      <a:alpha val="43137"/>
                    </a:srgbClr>
                  </a:outerShdw>
                </a:effectLst>
              </a:rPr>
              <a:t>4 State Patrons</a:t>
            </a:r>
          </a:p>
          <a:p>
            <a:pPr marL="0" lvl="0" indent="0" algn="ctr" defTabSz="1244600">
              <a:lnSpc>
                <a:spcPct val="90000"/>
              </a:lnSpc>
              <a:spcBef>
                <a:spcPct val="0"/>
              </a:spcBef>
              <a:spcAft>
                <a:spcPct val="35000"/>
              </a:spcAft>
              <a:buNone/>
            </a:pPr>
            <a:endParaRPr lang="en-US" sz="1800" kern="1200" dirty="0">
              <a:solidFill>
                <a:srgbClr val="FFC000"/>
              </a:solidFill>
              <a:effectLst>
                <a:outerShdw blurRad="38100" dist="38100" dir="2700000" algn="tl">
                  <a:srgbClr val="000000">
                    <a:alpha val="43137"/>
                  </a:srgbClr>
                </a:outerShdw>
              </a:effectLst>
            </a:endParaRPr>
          </a:p>
        </p:txBody>
      </p:sp>
      <p:sp>
        <p:nvSpPr>
          <p:cNvPr id="10" name="TextBox 9">
            <a:extLst>
              <a:ext uri="{FF2B5EF4-FFF2-40B4-BE49-F238E27FC236}">
                <a16:creationId xmlns:a16="http://schemas.microsoft.com/office/drawing/2014/main" id="{66E798C2-7259-E6D7-E52E-F5C6D963D28A}"/>
              </a:ext>
            </a:extLst>
          </p:cNvPr>
          <p:cNvSpPr txBox="1"/>
          <p:nvPr/>
        </p:nvSpPr>
        <p:spPr>
          <a:xfrm>
            <a:off x="7656397" y="4277083"/>
            <a:ext cx="3434527" cy="1969897"/>
          </a:xfrm>
          <a:prstGeom prst="rect">
            <a:avLst/>
          </a:prstGeom>
          <a:solidFill>
            <a:srgbClr val="7030A0"/>
          </a:solid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spc="-100" dirty="0">
                <a:solidFill>
                  <a:srgbClr val="FFC000"/>
                </a:solidFill>
                <a:effectLst>
                  <a:outerShdw blurRad="38100" dist="38100" dir="2700000" algn="tl">
                    <a:srgbClr val="000000">
                      <a:alpha val="43137"/>
                    </a:srgbClr>
                  </a:outerShdw>
                </a:effectLst>
              </a:rPr>
              <a:t>Alchemical III (85pts)</a:t>
            </a:r>
          </a:p>
          <a:p>
            <a:pPr marL="0" lvl="0" indent="0" algn="ctr" defTabSz="1244600">
              <a:lnSpc>
                <a:spcPct val="90000"/>
              </a:lnSpc>
              <a:spcBef>
                <a:spcPct val="0"/>
              </a:spcBef>
              <a:spcAft>
                <a:spcPct val="35000"/>
              </a:spcAft>
              <a:buNone/>
            </a:pPr>
            <a:r>
              <a:rPr lang="en-US" sz="1800" kern="1200" spc="-100" dirty="0">
                <a:solidFill>
                  <a:srgbClr val="FFC000"/>
                </a:solidFill>
                <a:effectLst>
                  <a:outerShdw blurRad="38100" dist="38100" dir="2700000" algn="tl">
                    <a:srgbClr val="000000">
                      <a:alpha val="43137"/>
                    </a:srgbClr>
                  </a:outerShdw>
                </a:effectLst>
              </a:rPr>
              <a:t>+3 to INF and </a:t>
            </a:r>
            <a:r>
              <a:rPr lang="en-US" sz="1800" kern="1200" spc="-100" dirty="0" err="1">
                <a:solidFill>
                  <a:srgbClr val="FFC000"/>
                </a:solidFill>
                <a:effectLst>
                  <a:outerShdw blurRad="38100" dist="38100" dir="2700000" algn="tl">
                    <a:srgbClr val="000000">
                      <a:alpha val="43137"/>
                    </a:srgbClr>
                  </a:outerShdw>
                </a:effectLst>
              </a:rPr>
              <a:t>Dispop</a:t>
            </a:r>
            <a:endParaRPr lang="en-US" sz="1800" kern="1200" spc="-100" dirty="0">
              <a:solidFill>
                <a:srgbClr val="FFC000"/>
              </a:solidFill>
              <a:effectLst>
                <a:outerShdw blurRad="38100" dist="38100" dir="2700000" algn="tl">
                  <a:srgbClr val="000000">
                    <a:alpha val="43137"/>
                  </a:srgbClr>
                </a:outerShdw>
              </a:effectLst>
            </a:endParaRPr>
          </a:p>
          <a:p>
            <a:pPr marL="0" lvl="0" indent="0" algn="ctr" defTabSz="1244600">
              <a:lnSpc>
                <a:spcPct val="90000"/>
              </a:lnSpc>
              <a:spcBef>
                <a:spcPct val="0"/>
              </a:spcBef>
              <a:spcAft>
                <a:spcPct val="35000"/>
              </a:spcAft>
              <a:buNone/>
            </a:pPr>
            <a:r>
              <a:rPr lang="en-US" sz="1800" kern="1200" spc="-100" dirty="0">
                <a:solidFill>
                  <a:srgbClr val="FFC000"/>
                </a:solidFill>
                <a:effectLst>
                  <a:outerShdw blurRad="38100" dist="38100" dir="2700000" algn="tl">
                    <a:srgbClr val="000000">
                      <a:alpha val="43137"/>
                    </a:srgbClr>
                  </a:outerShdw>
                </a:effectLst>
              </a:rPr>
              <a:t>-2 </a:t>
            </a:r>
            <a:r>
              <a:rPr lang="en-US" spc="-100" dirty="0">
                <a:solidFill>
                  <a:srgbClr val="FFC000"/>
                </a:solidFill>
                <a:effectLst>
                  <a:outerShdw blurRad="38100" dist="38100" dir="2700000" algn="tl">
                    <a:srgbClr val="000000">
                      <a:alpha val="43137"/>
                    </a:srgbClr>
                  </a:outerShdw>
                </a:effectLst>
              </a:rPr>
              <a:t>to ND, EH, and FD</a:t>
            </a:r>
          </a:p>
          <a:p>
            <a:pPr marL="0" lvl="0" indent="0" algn="ctr" defTabSz="1244600">
              <a:lnSpc>
                <a:spcPct val="90000"/>
              </a:lnSpc>
              <a:spcBef>
                <a:spcPct val="0"/>
              </a:spcBef>
              <a:spcAft>
                <a:spcPct val="35000"/>
              </a:spcAft>
              <a:buNone/>
            </a:pPr>
            <a:r>
              <a:rPr lang="en-US" spc="-100" dirty="0">
                <a:solidFill>
                  <a:srgbClr val="FFC000"/>
                </a:solidFill>
                <a:effectLst>
                  <a:outerShdw blurRad="38100" dist="38100" dir="2700000" algn="tl">
                    <a:srgbClr val="000000">
                      <a:alpha val="43137"/>
                    </a:srgbClr>
                  </a:outerShdw>
                </a:effectLst>
              </a:rPr>
              <a:t>6 State Patrons</a:t>
            </a:r>
          </a:p>
          <a:p>
            <a:pPr marL="0" lvl="0" indent="0" algn="ctr" defTabSz="1244600">
              <a:lnSpc>
                <a:spcPct val="90000"/>
              </a:lnSpc>
              <a:spcBef>
                <a:spcPct val="0"/>
              </a:spcBef>
              <a:spcAft>
                <a:spcPct val="35000"/>
              </a:spcAft>
              <a:buNone/>
            </a:pPr>
            <a:endParaRPr lang="en-US" sz="1800" kern="1200"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433928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Content Placeholder 3" descr="A high angle view of a dam&#10;&#10;Description automatically generated">
            <a:extLst>
              <a:ext uri="{FF2B5EF4-FFF2-40B4-BE49-F238E27FC236}">
                <a16:creationId xmlns:a16="http://schemas.microsoft.com/office/drawing/2014/main" id="{2436DDAE-9CCA-8721-7363-4EBBF8ABD0FC}"/>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artisticFilmGrain/>
                    </a14:imgEffect>
                    <a14:imgEffect>
                      <a14:saturation sat="33000"/>
                    </a14:imgEffect>
                  </a14:imgLayer>
                </a14:imgProps>
              </a:ext>
            </a:extLst>
          </a:blip>
          <a:srcRect t="19"/>
          <a:stretch/>
        </p:blipFill>
        <p:spPr>
          <a:xfrm>
            <a:off x="20" y="1282"/>
            <a:ext cx="12191980" cy="6856718"/>
          </a:xfrm>
          <a:prstGeom prst="rect">
            <a:avLst/>
          </a:prstGeom>
        </p:spPr>
      </p:pic>
      <p:sp>
        <p:nvSpPr>
          <p:cNvPr id="7" name="TextBox 6">
            <a:extLst>
              <a:ext uri="{FF2B5EF4-FFF2-40B4-BE49-F238E27FC236}">
                <a16:creationId xmlns:a16="http://schemas.microsoft.com/office/drawing/2014/main" id="{4F57E541-C013-272F-EA17-AFE080A53A9C}"/>
              </a:ext>
            </a:extLst>
          </p:cNvPr>
          <p:cNvSpPr txBox="1"/>
          <p:nvPr/>
        </p:nvSpPr>
        <p:spPr>
          <a:xfrm>
            <a:off x="1331792" y="2549885"/>
            <a:ext cx="3731272" cy="2851849"/>
          </a:xfrm>
          <a:prstGeom prst="rect">
            <a:avLst/>
          </a:prstGeom>
          <a:solidFill>
            <a:srgbClr val="7030A0"/>
          </a:solid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u="sng" kern="1000" spc="-100" dirty="0">
                <a:solidFill>
                  <a:srgbClr val="FFC000"/>
                </a:solidFill>
                <a:effectLst>
                  <a:outerShdw blurRad="38100" dist="38100" dir="2700000" algn="tl">
                    <a:srgbClr val="000000">
                      <a:alpha val="43137"/>
                    </a:srgbClr>
                  </a:outerShdw>
                </a:effectLst>
              </a:rPr>
              <a:t>North American Patrons</a:t>
            </a:r>
          </a:p>
          <a:p>
            <a:pPr marL="457200" lvl="0" indent="-457200" defTabSz="1244600">
              <a:lnSpc>
                <a:spcPct val="90000"/>
              </a:lnSpc>
              <a:spcBef>
                <a:spcPct val="0"/>
              </a:spcBef>
              <a:spcAft>
                <a:spcPct val="35000"/>
              </a:spcAft>
              <a:buFont typeface="Wingdings" panose="05000000000000000000" pitchFamily="2" charset="2"/>
              <a:buChar char="Ø"/>
            </a:pPr>
            <a:r>
              <a:rPr lang="en-US" sz="2800" b="1" kern="1000" spc="-100" dirty="0">
                <a:solidFill>
                  <a:srgbClr val="FFC000"/>
                </a:solidFill>
                <a:effectLst>
                  <a:outerShdw blurRad="38100" dist="38100" dir="2700000" algn="tl">
                    <a:srgbClr val="000000">
                      <a:alpha val="43137"/>
                    </a:srgbClr>
                  </a:outerShdw>
                </a:effectLst>
              </a:rPr>
              <a:t>United States (2dice)</a:t>
            </a:r>
          </a:p>
          <a:p>
            <a:pPr marL="457200" lvl="0" indent="-457200" defTabSz="1244600">
              <a:lnSpc>
                <a:spcPct val="90000"/>
              </a:lnSpc>
              <a:spcBef>
                <a:spcPct val="0"/>
              </a:spcBef>
              <a:spcAft>
                <a:spcPct val="35000"/>
              </a:spcAft>
              <a:buFont typeface="Wingdings" panose="05000000000000000000" pitchFamily="2" charset="2"/>
              <a:buChar char="Ø"/>
            </a:pPr>
            <a:r>
              <a:rPr lang="en-US" sz="2800" b="1" kern="1000" spc="-100" dirty="0">
                <a:solidFill>
                  <a:srgbClr val="FFC000"/>
                </a:solidFill>
                <a:effectLst>
                  <a:outerShdw blurRad="38100" dist="38100" dir="2700000" algn="tl">
                    <a:srgbClr val="000000">
                      <a:alpha val="43137"/>
                    </a:srgbClr>
                  </a:outerShdw>
                </a:effectLst>
              </a:rPr>
              <a:t>Canada (1dice)</a:t>
            </a:r>
          </a:p>
          <a:p>
            <a:pPr marL="457200" lvl="0" indent="-457200" defTabSz="1244600">
              <a:lnSpc>
                <a:spcPct val="90000"/>
              </a:lnSpc>
              <a:spcBef>
                <a:spcPct val="0"/>
              </a:spcBef>
              <a:spcAft>
                <a:spcPct val="35000"/>
              </a:spcAft>
              <a:buFont typeface="Wingdings" panose="05000000000000000000" pitchFamily="2" charset="2"/>
              <a:buChar char="Ø"/>
            </a:pPr>
            <a:r>
              <a:rPr lang="en-US" sz="2800" b="1" kern="1000" spc="-100" dirty="0">
                <a:solidFill>
                  <a:srgbClr val="FFC000"/>
                </a:solidFill>
                <a:effectLst>
                  <a:outerShdw blurRad="38100" dist="38100" dir="2700000" algn="tl">
                    <a:srgbClr val="000000">
                      <a:alpha val="43137"/>
                    </a:srgbClr>
                  </a:outerShdw>
                </a:effectLst>
              </a:rPr>
              <a:t>Mexico (1dice)</a:t>
            </a:r>
            <a:endParaRPr lang="en-US" kern="1000" spc="-100" dirty="0">
              <a:solidFill>
                <a:srgbClr val="FFC000"/>
              </a:solidFill>
              <a:effectLst>
                <a:outerShdw blurRad="38100" dist="38100" dir="2700000" algn="tl">
                  <a:srgbClr val="000000">
                    <a:alpha val="43137"/>
                  </a:srgbClr>
                </a:outerShdw>
              </a:effectLst>
            </a:endParaRPr>
          </a:p>
          <a:p>
            <a:pPr marL="0" lvl="0" indent="0" algn="ctr" defTabSz="1244600">
              <a:lnSpc>
                <a:spcPct val="90000"/>
              </a:lnSpc>
              <a:spcBef>
                <a:spcPct val="0"/>
              </a:spcBef>
              <a:spcAft>
                <a:spcPct val="35000"/>
              </a:spcAft>
              <a:buNone/>
            </a:pPr>
            <a:endParaRPr lang="en-US" sz="1800" kern="1200" dirty="0">
              <a:solidFill>
                <a:srgbClr val="FFC000"/>
              </a:solidFill>
              <a:effectLst>
                <a:outerShdw blurRad="38100" dist="38100" dir="2700000" algn="tl">
                  <a:srgbClr val="000000">
                    <a:alpha val="43137"/>
                  </a:srgbClr>
                </a:outerShdw>
              </a:effectLst>
            </a:endParaRPr>
          </a:p>
        </p:txBody>
      </p:sp>
      <p:sp>
        <p:nvSpPr>
          <p:cNvPr id="8" name="TextBox 7">
            <a:extLst>
              <a:ext uri="{FF2B5EF4-FFF2-40B4-BE49-F238E27FC236}">
                <a16:creationId xmlns:a16="http://schemas.microsoft.com/office/drawing/2014/main" id="{4BCF46C6-ECC0-E0DD-877B-8206D243CDA9}"/>
              </a:ext>
            </a:extLst>
          </p:cNvPr>
          <p:cNvSpPr txBox="1"/>
          <p:nvPr/>
        </p:nvSpPr>
        <p:spPr>
          <a:xfrm>
            <a:off x="7247467" y="2616202"/>
            <a:ext cx="3606389" cy="4038600"/>
          </a:xfrm>
          <a:prstGeom prst="rect">
            <a:avLst/>
          </a:prstGeom>
          <a:solidFill>
            <a:srgbClr val="7030A0"/>
          </a:solid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u="sng" kern="1000" spc="-100" dirty="0">
                <a:solidFill>
                  <a:srgbClr val="FFC000"/>
                </a:solidFill>
                <a:effectLst>
                  <a:outerShdw blurRad="38100" dist="38100" dir="2700000" algn="tl">
                    <a:srgbClr val="000000">
                      <a:alpha val="43137"/>
                    </a:srgbClr>
                  </a:outerShdw>
                </a:effectLst>
              </a:rPr>
              <a:t>South American Patrons</a:t>
            </a:r>
          </a:p>
          <a:p>
            <a:pPr marL="457200" lvl="0" indent="-457200" defTabSz="1244600">
              <a:lnSpc>
                <a:spcPct val="90000"/>
              </a:lnSpc>
              <a:spcBef>
                <a:spcPct val="0"/>
              </a:spcBef>
              <a:spcAft>
                <a:spcPct val="35000"/>
              </a:spcAft>
              <a:buFont typeface="Wingdings" panose="05000000000000000000" pitchFamily="2" charset="2"/>
              <a:buChar char="Ø"/>
            </a:pPr>
            <a:r>
              <a:rPr lang="en-US" sz="2800" b="1" kern="1000" spc="-100" dirty="0">
                <a:solidFill>
                  <a:srgbClr val="FFC000"/>
                </a:solidFill>
                <a:effectLst>
                  <a:outerShdw blurRad="38100" dist="38100" dir="2700000" algn="tl">
                    <a:srgbClr val="000000">
                      <a:alpha val="43137"/>
                    </a:srgbClr>
                  </a:outerShdw>
                </a:effectLst>
              </a:rPr>
              <a:t>Brazil (1 dice)</a:t>
            </a:r>
          </a:p>
          <a:p>
            <a:pPr marL="457200" lvl="0" indent="-457200" defTabSz="1244600">
              <a:lnSpc>
                <a:spcPct val="90000"/>
              </a:lnSpc>
              <a:spcBef>
                <a:spcPct val="0"/>
              </a:spcBef>
              <a:spcAft>
                <a:spcPct val="35000"/>
              </a:spcAft>
              <a:buFont typeface="Wingdings" panose="05000000000000000000" pitchFamily="2" charset="2"/>
              <a:buChar char="Ø"/>
            </a:pPr>
            <a:r>
              <a:rPr lang="en-US" sz="2800" b="1" kern="1000" spc="-100" dirty="0">
                <a:solidFill>
                  <a:srgbClr val="FFC000"/>
                </a:solidFill>
                <a:effectLst>
                  <a:outerShdw blurRad="38100" dist="38100" dir="2700000" algn="tl">
                    <a:srgbClr val="000000">
                      <a:alpha val="43137"/>
                    </a:srgbClr>
                  </a:outerShdw>
                </a:effectLst>
              </a:rPr>
              <a:t>Argentina (1 dice)</a:t>
            </a:r>
          </a:p>
          <a:p>
            <a:pPr marL="457200" lvl="0" indent="-457200" defTabSz="1244600">
              <a:lnSpc>
                <a:spcPct val="90000"/>
              </a:lnSpc>
              <a:spcBef>
                <a:spcPct val="0"/>
              </a:spcBef>
              <a:spcAft>
                <a:spcPct val="35000"/>
              </a:spcAft>
              <a:buFont typeface="Wingdings" panose="05000000000000000000" pitchFamily="2" charset="2"/>
              <a:buChar char="Ø"/>
            </a:pPr>
            <a:r>
              <a:rPr lang="en-US" sz="2800" b="1" kern="1000" spc="-100" dirty="0">
                <a:solidFill>
                  <a:srgbClr val="FFC000"/>
                </a:solidFill>
                <a:effectLst>
                  <a:outerShdw blurRad="38100" dist="38100" dir="2700000" algn="tl">
                    <a:srgbClr val="000000">
                      <a:alpha val="43137"/>
                    </a:srgbClr>
                  </a:outerShdw>
                </a:effectLst>
              </a:rPr>
              <a:t>Uruguay (1 dice)</a:t>
            </a:r>
          </a:p>
          <a:p>
            <a:pPr marL="457200" lvl="0" indent="-457200" defTabSz="1244600">
              <a:lnSpc>
                <a:spcPct val="90000"/>
              </a:lnSpc>
              <a:spcBef>
                <a:spcPct val="0"/>
              </a:spcBef>
              <a:spcAft>
                <a:spcPct val="35000"/>
              </a:spcAft>
              <a:buFont typeface="Wingdings" panose="05000000000000000000" pitchFamily="2" charset="2"/>
              <a:buChar char="Ø"/>
            </a:pPr>
            <a:r>
              <a:rPr lang="en-US" sz="2800" b="1" kern="1000" spc="-100" dirty="0">
                <a:solidFill>
                  <a:srgbClr val="FFC000"/>
                </a:solidFill>
                <a:effectLst>
                  <a:outerShdw blurRad="38100" dist="38100" dir="2700000" algn="tl">
                    <a:srgbClr val="000000">
                      <a:alpha val="43137"/>
                    </a:srgbClr>
                  </a:outerShdw>
                </a:effectLst>
              </a:rPr>
              <a:t>Chile (1 dice)</a:t>
            </a:r>
          </a:p>
          <a:p>
            <a:pPr marL="457200" lvl="0" indent="-457200" defTabSz="1244600">
              <a:lnSpc>
                <a:spcPct val="90000"/>
              </a:lnSpc>
              <a:spcBef>
                <a:spcPct val="0"/>
              </a:spcBef>
              <a:spcAft>
                <a:spcPct val="35000"/>
              </a:spcAft>
              <a:buFont typeface="Wingdings" panose="05000000000000000000" pitchFamily="2" charset="2"/>
              <a:buChar char="Ø"/>
            </a:pPr>
            <a:r>
              <a:rPr lang="en-US" sz="2800" b="1" kern="1000" spc="-100" dirty="0">
                <a:solidFill>
                  <a:srgbClr val="FFC000"/>
                </a:solidFill>
                <a:effectLst>
                  <a:outerShdw blurRad="38100" dist="38100" dir="2700000" algn="tl">
                    <a:srgbClr val="000000">
                      <a:alpha val="43137"/>
                    </a:srgbClr>
                  </a:outerShdw>
                </a:effectLst>
              </a:rPr>
              <a:t>Colombia (1 dice)</a:t>
            </a:r>
          </a:p>
          <a:p>
            <a:pPr marL="0" lvl="0" indent="0" algn="ctr" defTabSz="1244600">
              <a:lnSpc>
                <a:spcPct val="90000"/>
              </a:lnSpc>
              <a:spcBef>
                <a:spcPct val="0"/>
              </a:spcBef>
              <a:spcAft>
                <a:spcPct val="35000"/>
              </a:spcAft>
              <a:buNone/>
            </a:pPr>
            <a:endParaRPr lang="en-US" kern="1000" spc="-100" dirty="0">
              <a:solidFill>
                <a:srgbClr val="FFC000"/>
              </a:solidFill>
              <a:effectLst>
                <a:outerShdw blurRad="38100" dist="38100" dir="2700000" algn="tl">
                  <a:srgbClr val="000000">
                    <a:alpha val="43137"/>
                  </a:srgbClr>
                </a:outerShdw>
              </a:effectLst>
            </a:endParaRPr>
          </a:p>
          <a:p>
            <a:pPr marL="0" lvl="0" indent="0" algn="ctr" defTabSz="1244600">
              <a:lnSpc>
                <a:spcPct val="90000"/>
              </a:lnSpc>
              <a:spcBef>
                <a:spcPct val="0"/>
              </a:spcBef>
              <a:spcAft>
                <a:spcPct val="35000"/>
              </a:spcAft>
              <a:buNone/>
            </a:pPr>
            <a:endParaRPr lang="en-US" sz="1800" kern="1200" dirty="0">
              <a:solidFill>
                <a:srgbClr val="FFC000"/>
              </a:solidFill>
              <a:effectLst>
                <a:outerShdw blurRad="38100" dist="38100" dir="2700000" algn="tl">
                  <a:srgbClr val="000000">
                    <a:alpha val="43137"/>
                  </a:srgbClr>
                </a:outerShdw>
              </a:effectLst>
            </a:endParaRPr>
          </a:p>
        </p:txBody>
      </p:sp>
      <p:sp>
        <p:nvSpPr>
          <p:cNvPr id="2" name="TextBox 1">
            <a:extLst>
              <a:ext uri="{FF2B5EF4-FFF2-40B4-BE49-F238E27FC236}">
                <a16:creationId xmlns:a16="http://schemas.microsoft.com/office/drawing/2014/main" id="{6839809B-4141-1B05-F6DB-A60FAEC38BAD}"/>
              </a:ext>
            </a:extLst>
          </p:cNvPr>
          <p:cNvSpPr txBox="1"/>
          <p:nvPr/>
        </p:nvSpPr>
        <p:spPr>
          <a:xfrm>
            <a:off x="2413000" y="103019"/>
            <a:ext cx="6620933" cy="2276114"/>
          </a:xfrm>
          <a:prstGeom prst="rect">
            <a:avLst/>
          </a:prstGeom>
          <a:solidFill>
            <a:srgbClr val="7030A0"/>
          </a:solid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u="sng" kern="1000" spc="-100" dirty="0">
                <a:solidFill>
                  <a:srgbClr val="FFC000"/>
                </a:solidFill>
                <a:effectLst>
                  <a:outerShdw blurRad="38100" dist="38100" dir="2700000" algn="tl">
                    <a:srgbClr val="000000">
                      <a:alpha val="43137"/>
                    </a:srgbClr>
                  </a:outerShdw>
                </a:effectLst>
              </a:rPr>
              <a:t>Patron Politics</a:t>
            </a:r>
          </a:p>
          <a:p>
            <a:pPr marL="0" lvl="0" indent="0" defTabSz="1244600">
              <a:lnSpc>
                <a:spcPct val="90000"/>
              </a:lnSpc>
              <a:spcBef>
                <a:spcPct val="0"/>
              </a:spcBef>
              <a:spcAft>
                <a:spcPct val="35000"/>
              </a:spcAft>
              <a:buNone/>
            </a:pPr>
            <a:r>
              <a:rPr lang="en-US" kern="1000" spc="-100" dirty="0">
                <a:solidFill>
                  <a:srgbClr val="FFC000"/>
                </a:solidFill>
                <a:effectLst>
                  <a:outerShdw blurRad="38100" dist="38100" dir="2700000" algn="tl">
                    <a:srgbClr val="000000">
                      <a:alpha val="43137"/>
                    </a:srgbClr>
                  </a:outerShdw>
                </a:effectLst>
              </a:rPr>
              <a:t>Not every country’s politics is going to be compatible.  Pleasing one government during a scenario or event might displease another.  If a government becomes too angry, they  might pull their support permanently.</a:t>
            </a:r>
          </a:p>
          <a:p>
            <a:pPr marL="0" lvl="0" indent="0" defTabSz="1244600">
              <a:lnSpc>
                <a:spcPct val="90000"/>
              </a:lnSpc>
              <a:spcBef>
                <a:spcPct val="0"/>
              </a:spcBef>
              <a:spcAft>
                <a:spcPct val="35000"/>
              </a:spcAft>
              <a:buNone/>
            </a:pPr>
            <a:r>
              <a:rPr lang="en-US" kern="1000" spc="-100" dirty="0">
                <a:solidFill>
                  <a:srgbClr val="FFC000"/>
                </a:solidFill>
                <a:effectLst>
                  <a:outerShdw blurRad="38100" dist="38100" dir="2700000" algn="tl">
                    <a:srgbClr val="000000">
                      <a:alpha val="43137"/>
                    </a:srgbClr>
                  </a:outerShdw>
                </a:effectLst>
              </a:rPr>
              <a:t>Additionally, some country patrons might trigger special events or decisions throughout scenarios and contingency planning weeks. </a:t>
            </a:r>
          </a:p>
          <a:p>
            <a:pPr marL="0" lvl="0" indent="0" algn="ctr" defTabSz="1244600">
              <a:lnSpc>
                <a:spcPct val="90000"/>
              </a:lnSpc>
              <a:spcBef>
                <a:spcPct val="0"/>
              </a:spcBef>
              <a:spcAft>
                <a:spcPct val="35000"/>
              </a:spcAft>
              <a:buNone/>
            </a:pPr>
            <a:endParaRPr lang="en-US" sz="1800" kern="1200"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7256347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Puerto Rico's bankruptcy: Where do things stand today?">
            <a:extLst>
              <a:ext uri="{FF2B5EF4-FFF2-40B4-BE49-F238E27FC236}">
                <a16:creationId xmlns:a16="http://schemas.microsoft.com/office/drawing/2014/main" id="{B6299890-BDF4-99E4-ABE9-930ACB08BB8E}"/>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PaintBrush/>
                    </a14:imgEffect>
                    <a14:imgEffect>
                      <a14:saturation sat="33000"/>
                    </a14:imgEffect>
                  </a14:imgLayer>
                </a14:imgProps>
              </a:ext>
              <a:ext uri="{28A0092B-C50C-407E-A947-70E740481C1C}">
                <a14:useLocalDpi xmlns:a14="http://schemas.microsoft.com/office/drawing/2010/main" val="0"/>
              </a:ext>
            </a:extLst>
          </a:blip>
          <a:srcRect t="10714"/>
          <a:stretch/>
        </p:blipFill>
        <p:spPr bwMode="auto">
          <a:xfrm>
            <a:off x="-1" y="10"/>
            <a:ext cx="12192000" cy="6857990"/>
          </a:xfrm>
          <a:prstGeom prst="rect">
            <a:avLst/>
          </a:prstGeom>
          <a:noFill/>
          <a:extLst>
            <a:ext uri="{909E8E84-426E-40DD-AFC4-6F175D3DCCD1}">
              <a14:hiddenFill xmlns:a14="http://schemas.microsoft.com/office/drawing/2010/main">
                <a:solidFill>
                  <a:srgbClr val="FFFFFF"/>
                </a:solidFill>
              </a14:hiddenFill>
            </a:ext>
          </a:extLst>
        </p:spPr>
      </p:pic>
      <p:sp>
        <p:nvSpPr>
          <p:cNvPr id="2055"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E06A9891-AD11-BF21-EFC9-59308FF60B3E}"/>
              </a:ext>
            </a:extLst>
          </p:cNvPr>
          <p:cNvSpPr>
            <a:spLocks noGrp="1"/>
          </p:cNvSpPr>
          <p:nvPr>
            <p:ph type="title"/>
          </p:nvPr>
        </p:nvSpPr>
        <p:spPr>
          <a:xfrm>
            <a:off x="709448" y="1913950"/>
            <a:ext cx="4204137" cy="1342754"/>
          </a:xfrm>
        </p:spPr>
        <p:txBody>
          <a:bodyPr>
            <a:normAutofit/>
          </a:bodyPr>
          <a:lstStyle/>
          <a:p>
            <a:pPr algn="ctr"/>
            <a:r>
              <a:rPr lang="en-US" sz="2800" dirty="0">
                <a:effectLst>
                  <a:outerShdw blurRad="38100" dist="38100" dir="2700000" algn="tl">
                    <a:srgbClr val="000000">
                      <a:alpha val="43137"/>
                    </a:srgbClr>
                  </a:outerShdw>
                </a:effectLst>
              </a:rPr>
              <a:t>The Government of Puerto Rico Demands Answers</a:t>
            </a:r>
            <a:br>
              <a:rPr lang="en-US" sz="2800" dirty="0">
                <a:effectLst>
                  <a:outerShdw blurRad="38100" dist="38100" dir="2700000" algn="tl">
                    <a:srgbClr val="000000">
                      <a:alpha val="43137"/>
                    </a:srgbClr>
                  </a:outerShdw>
                </a:effectLst>
              </a:rPr>
            </a:br>
            <a:endParaRPr lang="en-US" sz="2800" dirty="0">
              <a:effectLst>
                <a:outerShdw blurRad="38100" dist="38100" dir="2700000" algn="tl">
                  <a:srgbClr val="000000">
                    <a:alpha val="43137"/>
                  </a:srgbClr>
                </a:outerShdw>
              </a:effectLst>
            </a:endParaRPr>
          </a:p>
        </p:txBody>
      </p:sp>
      <p:cxnSp>
        <p:nvCxnSpPr>
          <p:cNvPr id="2057" name="Straight Connector 2056">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2B9C2617-EEF4-EB10-47CC-BA4555F015EF}"/>
              </a:ext>
            </a:extLst>
          </p:cNvPr>
          <p:cNvSpPr>
            <a:spLocks noGrp="1"/>
          </p:cNvSpPr>
          <p:nvPr>
            <p:ph idx="1"/>
          </p:nvPr>
        </p:nvSpPr>
        <p:spPr>
          <a:xfrm>
            <a:off x="525516" y="3417573"/>
            <a:ext cx="4593021" cy="2619839"/>
          </a:xfrm>
        </p:spPr>
        <p:txBody>
          <a:bodyPr anchor="ctr">
            <a:normAutofit/>
          </a:bodyPr>
          <a:lstStyle/>
          <a:p>
            <a:pPr marL="0" indent="0">
              <a:buNone/>
            </a:pPr>
            <a:r>
              <a:rPr lang="en-US" sz="2400" dirty="0">
                <a:effectLst>
                  <a:outerShdw blurRad="38100" dist="38100" dir="2700000" algn="tl">
                    <a:srgbClr val="000000">
                      <a:alpha val="43137"/>
                    </a:srgbClr>
                  </a:outerShdw>
                </a:effectLst>
              </a:rPr>
              <a:t>You are accused of negligence in your response to the aftermath of the hurricane.</a:t>
            </a:r>
          </a:p>
          <a:p>
            <a:pPr marL="0" indent="0" algn="ctr">
              <a:buNone/>
            </a:pPr>
            <a:r>
              <a:rPr lang="en-US" sz="2400" dirty="0">
                <a:solidFill>
                  <a:srgbClr val="FF0000"/>
                </a:solidFill>
                <a:effectLst>
                  <a:outerShdw blurRad="38100" dist="38100" dir="2700000" algn="tl">
                    <a:srgbClr val="000000">
                      <a:alpha val="43137"/>
                    </a:srgbClr>
                  </a:outerShdw>
                </a:effectLst>
                <a:highlight>
                  <a:srgbClr val="000000"/>
                </a:highlight>
              </a:rPr>
              <a:t>How do you respond?</a:t>
            </a:r>
          </a:p>
        </p:txBody>
      </p:sp>
      <p:pic>
        <p:nvPicPr>
          <p:cNvPr id="5" name="Picture 4">
            <a:extLst>
              <a:ext uri="{FF2B5EF4-FFF2-40B4-BE49-F238E27FC236}">
                <a16:creationId xmlns:a16="http://schemas.microsoft.com/office/drawing/2014/main" id="{7C170BFE-9983-46A8-3599-39D91519B972}"/>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artisticGlowDiffused/>
                    </a14:imgEffect>
                  </a14:imgLayer>
                </a14:imgProps>
              </a:ext>
            </a:extLst>
          </a:blip>
          <a:stretch>
            <a:fillRect/>
          </a:stretch>
        </p:blipFill>
        <p:spPr>
          <a:xfrm>
            <a:off x="7139152" y="2594587"/>
            <a:ext cx="4343400" cy="2667000"/>
          </a:xfrm>
          <a:prstGeom prst="rect">
            <a:avLst/>
          </a:prstGeom>
        </p:spPr>
      </p:pic>
    </p:spTree>
    <p:extLst>
      <p:ext uri="{BB962C8B-B14F-4D97-AF65-F5344CB8AC3E}">
        <p14:creationId xmlns:p14="http://schemas.microsoft.com/office/powerpoint/2010/main" val="243479315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Puerto Rico's bankruptcy: Where do things stand today?">
            <a:extLst>
              <a:ext uri="{FF2B5EF4-FFF2-40B4-BE49-F238E27FC236}">
                <a16:creationId xmlns:a16="http://schemas.microsoft.com/office/drawing/2014/main" id="{B6299890-BDF4-99E4-ABE9-930ACB08BB8E}"/>
              </a:ext>
            </a:extLst>
          </p:cNvPr>
          <p:cNvPicPr>
            <a:picLocks noChangeAspect="1" noChangeArrowheads="1"/>
          </p:cNvPicPr>
          <p:nvPr/>
        </p:nvPicPr>
        <p:blipFill rotWithShape="1">
          <a:blip r:embed="rId2">
            <a:duotone>
              <a:prstClr val="black"/>
              <a:schemeClr val="accent2">
                <a:tint val="45000"/>
                <a:satMod val="400000"/>
              </a:schemeClr>
            </a:duotone>
            <a:extLst>
              <a:ext uri="{BEBA8EAE-BF5A-486C-A8C5-ECC9F3942E4B}">
                <a14:imgProps xmlns:a14="http://schemas.microsoft.com/office/drawing/2010/main">
                  <a14:imgLayer r:embed="rId3">
                    <a14:imgEffect>
                      <a14:artisticPaintBrush/>
                    </a14:imgEffect>
                    <a14:imgEffect>
                      <a14:saturation sat="33000"/>
                    </a14:imgEffect>
                  </a14:imgLayer>
                </a14:imgProps>
              </a:ext>
              <a:ext uri="{28A0092B-C50C-407E-A947-70E740481C1C}">
                <a14:useLocalDpi xmlns:a14="http://schemas.microsoft.com/office/drawing/2010/main" val="0"/>
              </a:ext>
            </a:extLst>
          </a:blip>
          <a:srcRect t="10714"/>
          <a:stretch/>
        </p:blipFill>
        <p:spPr bwMode="auto">
          <a:xfrm>
            <a:off x="-1" y="10"/>
            <a:ext cx="12192000" cy="6857990"/>
          </a:xfrm>
          <a:prstGeom prst="rect">
            <a:avLst/>
          </a:prstGeom>
          <a:noFill/>
          <a:extLst>
            <a:ext uri="{909E8E84-426E-40DD-AFC4-6F175D3DCCD1}">
              <a14:hiddenFill xmlns:a14="http://schemas.microsoft.com/office/drawing/2010/main">
                <a:solidFill>
                  <a:srgbClr val="FFFFFF"/>
                </a:solidFill>
              </a14:hiddenFill>
            </a:ext>
          </a:extLst>
        </p:spPr>
      </p:pic>
      <p:sp>
        <p:nvSpPr>
          <p:cNvPr id="2055"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E06A9891-AD11-BF21-EFC9-59308FF60B3E}"/>
              </a:ext>
            </a:extLst>
          </p:cNvPr>
          <p:cNvSpPr>
            <a:spLocks noGrp="1"/>
          </p:cNvSpPr>
          <p:nvPr>
            <p:ph type="title"/>
          </p:nvPr>
        </p:nvSpPr>
        <p:spPr>
          <a:xfrm>
            <a:off x="709448" y="1913950"/>
            <a:ext cx="4204137" cy="1342754"/>
          </a:xfrm>
        </p:spPr>
        <p:txBody>
          <a:bodyPr>
            <a:normAutofit/>
          </a:bodyPr>
          <a:lstStyle/>
          <a:p>
            <a:pPr algn="ctr"/>
            <a:r>
              <a:rPr lang="en-US" sz="2800" dirty="0">
                <a:effectLst>
                  <a:outerShdw blurRad="38100" dist="38100" dir="2700000" algn="tl">
                    <a:srgbClr val="000000">
                      <a:alpha val="43137"/>
                    </a:srgbClr>
                  </a:outerShdw>
                </a:effectLst>
              </a:rPr>
              <a:t>The Government of Puerto Rico Demands Answers</a:t>
            </a:r>
            <a:br>
              <a:rPr lang="en-US" sz="2800" dirty="0">
                <a:effectLst>
                  <a:outerShdw blurRad="38100" dist="38100" dir="2700000" algn="tl">
                    <a:srgbClr val="000000">
                      <a:alpha val="43137"/>
                    </a:srgbClr>
                  </a:outerShdw>
                </a:effectLst>
              </a:rPr>
            </a:br>
            <a:endParaRPr lang="en-US" sz="2800" dirty="0">
              <a:effectLst>
                <a:outerShdw blurRad="38100" dist="38100" dir="2700000" algn="tl">
                  <a:srgbClr val="000000">
                    <a:alpha val="43137"/>
                  </a:srgbClr>
                </a:outerShdw>
              </a:effectLst>
            </a:endParaRPr>
          </a:p>
        </p:txBody>
      </p:sp>
      <p:cxnSp>
        <p:nvCxnSpPr>
          <p:cNvPr id="2057" name="Straight Connector 2056">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2B9C2617-EEF4-EB10-47CC-BA4555F015EF}"/>
              </a:ext>
            </a:extLst>
          </p:cNvPr>
          <p:cNvSpPr>
            <a:spLocks noGrp="1"/>
          </p:cNvSpPr>
          <p:nvPr>
            <p:ph idx="1"/>
          </p:nvPr>
        </p:nvSpPr>
        <p:spPr>
          <a:xfrm>
            <a:off x="76200" y="3417573"/>
            <a:ext cx="5833533" cy="2619839"/>
          </a:xfrm>
        </p:spPr>
        <p:txBody>
          <a:bodyPr anchor="ctr">
            <a:normAutofit/>
          </a:bodyPr>
          <a:lstStyle/>
          <a:p>
            <a:pPr marL="0" indent="0">
              <a:buNone/>
            </a:pPr>
            <a:r>
              <a:rPr lang="en-US" sz="2400" dirty="0">
                <a:solidFill>
                  <a:srgbClr val="C00000"/>
                </a:solidFill>
                <a:effectLst>
                  <a:outerShdw blurRad="38100" dist="38100" dir="2700000" algn="tl">
                    <a:srgbClr val="000000">
                      <a:alpha val="43137"/>
                    </a:srgbClr>
                  </a:outerShdw>
                </a:effectLst>
                <a:highlight>
                  <a:srgbClr val="000000"/>
                </a:highlight>
              </a:rPr>
              <a:t>They are unhappy with your answer. Penalties for angering governments can range from losing funding up to being banned from their country during future scenarios.</a:t>
            </a:r>
            <a:endParaRPr lang="en-US" sz="1800" dirty="0">
              <a:solidFill>
                <a:srgbClr val="FFC000"/>
              </a:solidFill>
              <a:highlight>
                <a:srgbClr val="000000"/>
              </a:highlight>
            </a:endParaRPr>
          </a:p>
        </p:txBody>
      </p:sp>
      <p:pic>
        <p:nvPicPr>
          <p:cNvPr id="5" name="Picture 4">
            <a:extLst>
              <a:ext uri="{FF2B5EF4-FFF2-40B4-BE49-F238E27FC236}">
                <a16:creationId xmlns:a16="http://schemas.microsoft.com/office/drawing/2014/main" id="{7C170BFE-9983-46A8-3599-39D91519B972}"/>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artisticGlowDiffused/>
                    </a14:imgEffect>
                  </a14:imgLayer>
                </a14:imgProps>
              </a:ext>
            </a:extLst>
          </a:blip>
          <a:stretch>
            <a:fillRect/>
          </a:stretch>
        </p:blipFill>
        <p:spPr>
          <a:xfrm>
            <a:off x="7139152" y="2594587"/>
            <a:ext cx="4343400" cy="2667000"/>
          </a:xfrm>
          <a:prstGeom prst="rect">
            <a:avLst/>
          </a:prstGeom>
        </p:spPr>
      </p:pic>
    </p:spTree>
    <p:extLst>
      <p:ext uri="{BB962C8B-B14F-4D97-AF65-F5344CB8AC3E}">
        <p14:creationId xmlns:p14="http://schemas.microsoft.com/office/powerpoint/2010/main" val="285625607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sitting at a table&#10;&#10;Description automatically generated with medium confidence">
            <a:extLst>
              <a:ext uri="{FF2B5EF4-FFF2-40B4-BE49-F238E27FC236}">
                <a16:creationId xmlns:a16="http://schemas.microsoft.com/office/drawing/2014/main" id="{AEA9C850-8359-68DF-02E6-524A0E40C5D9}"/>
              </a:ext>
            </a:extLst>
          </p:cNvPr>
          <p:cNvPicPr>
            <a:picLocks noChangeAspect="1"/>
          </p:cNvPicPr>
          <p:nvPr/>
        </p:nvPicPr>
        <p:blipFill rotWithShape="1">
          <a:blip r:embed="rId2">
            <a:grayscl/>
            <a:extLst>
              <a:ext uri="{BEBA8EAE-BF5A-486C-A8C5-ECC9F3942E4B}">
                <a14:imgProps xmlns:a14="http://schemas.microsoft.com/office/drawing/2010/main">
                  <a14:imgLayer r:embed="rId3">
                    <a14:imgEffect>
                      <a14:artisticFilmGrain/>
                    </a14:imgEffect>
                  </a14:imgLayer>
                </a14:imgProps>
              </a:ext>
            </a:extLst>
          </a:blip>
          <a:srcRect l="16235" r="14552"/>
          <a:stretch/>
        </p:blipFill>
        <p:spPr>
          <a:xfrm>
            <a:off x="3522468" y="10"/>
            <a:ext cx="8669532" cy="6857990"/>
          </a:xfrm>
          <a:prstGeom prst="rect">
            <a:avLst/>
          </a:prstGeom>
        </p:spPr>
      </p:pic>
      <p:sp>
        <p:nvSpPr>
          <p:cNvPr id="12" name="Rectangle 11">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B0B8230-703F-165B-1866-C8886FAA7A12}"/>
              </a:ext>
            </a:extLst>
          </p:cNvPr>
          <p:cNvSpPr>
            <a:spLocks noGrp="1"/>
          </p:cNvSpPr>
          <p:nvPr>
            <p:ph type="title"/>
          </p:nvPr>
        </p:nvSpPr>
        <p:spPr>
          <a:xfrm>
            <a:off x="371092" y="916687"/>
            <a:ext cx="5724907" cy="1369313"/>
          </a:xfrm>
        </p:spPr>
        <p:txBody>
          <a:bodyPr anchor="b">
            <a:normAutofit/>
          </a:bodyPr>
          <a:lstStyle/>
          <a:p>
            <a:r>
              <a:rPr lang="en-US" sz="4000" dirty="0">
                <a:effectLst>
                  <a:outerShdw blurRad="38100" dist="38100" dir="2700000" algn="tl">
                    <a:srgbClr val="000000">
                      <a:alpha val="43137"/>
                    </a:srgbClr>
                  </a:outerShdw>
                </a:effectLst>
              </a:rPr>
              <a:t>The US government questions your decisions</a:t>
            </a:r>
          </a:p>
        </p:txBody>
      </p:sp>
      <p:sp>
        <p:nvSpPr>
          <p:cNvPr id="14" name="Rectangle 1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6936BF1-BF1D-F682-A292-6EED37CFABA3}"/>
              </a:ext>
            </a:extLst>
          </p:cNvPr>
          <p:cNvSpPr>
            <a:spLocks noGrp="1"/>
          </p:cNvSpPr>
          <p:nvPr>
            <p:ph idx="1"/>
          </p:nvPr>
        </p:nvSpPr>
        <p:spPr>
          <a:xfrm>
            <a:off x="371093" y="2718054"/>
            <a:ext cx="6342974" cy="3392608"/>
          </a:xfrm>
        </p:spPr>
        <p:txBody>
          <a:bodyPr anchor="t">
            <a:normAutofit/>
          </a:bodyPr>
          <a:lstStyle/>
          <a:p>
            <a:pPr marL="0" indent="0">
              <a:buNone/>
            </a:pPr>
            <a:r>
              <a:rPr lang="en-US" sz="3200" dirty="0">
                <a:solidFill>
                  <a:schemeClr val="accent2"/>
                </a:solidFill>
                <a:effectLst>
                  <a:outerShdw blurRad="38100" dist="38100" dir="2700000" algn="tl">
                    <a:srgbClr val="000000">
                      <a:alpha val="43137"/>
                    </a:srgbClr>
                  </a:outerShdw>
                </a:effectLst>
              </a:rPr>
              <a:t>“Why should we support you given your spectacular failure in Puerto Rico?”</a:t>
            </a:r>
          </a:p>
          <a:p>
            <a:pPr marL="0" indent="0">
              <a:buNone/>
            </a:pPr>
            <a:endParaRPr lang="en-US" sz="2400" dirty="0"/>
          </a:p>
          <a:p>
            <a:pPr marL="0" indent="0">
              <a:buNone/>
            </a:pPr>
            <a:r>
              <a:rPr lang="en-US" sz="3200" dirty="0">
                <a:solidFill>
                  <a:srgbClr val="C00000"/>
                </a:solidFill>
                <a:effectLst>
                  <a:outerShdw blurRad="38100" dist="38100" dir="2700000" algn="tl">
                    <a:srgbClr val="000000">
                      <a:alpha val="43137"/>
                    </a:srgbClr>
                  </a:outerShdw>
                </a:effectLst>
                <a:highlight>
                  <a:srgbClr val="FFFF00"/>
                </a:highlight>
              </a:rPr>
              <a:t>How do you respond to the Senator?</a:t>
            </a:r>
          </a:p>
        </p:txBody>
      </p:sp>
    </p:spTree>
    <p:extLst>
      <p:ext uri="{BB962C8B-B14F-4D97-AF65-F5344CB8AC3E}">
        <p14:creationId xmlns:p14="http://schemas.microsoft.com/office/powerpoint/2010/main" val="4275328839"/>
      </p:ext>
    </p:extLst>
  </p:cSld>
  <p:clrMapOvr>
    <a:overrideClrMapping bg1="dk1" tx1="lt1" bg2="dk2" tx2="lt2" accent1="accent1" accent2="accent2" accent3="accent3" accent4="accent4" accent5="accent5" accent6="accent6" hlink="hlink" folHlink="folHlink"/>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F0AA1C-A599-B046-38EC-5DF3B5877193}"/>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6DDE30B-765A-E609-8376-2565526413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sitting at a table&#10;&#10;Description automatically generated with medium confidence">
            <a:extLst>
              <a:ext uri="{FF2B5EF4-FFF2-40B4-BE49-F238E27FC236}">
                <a16:creationId xmlns:a16="http://schemas.microsoft.com/office/drawing/2014/main" id="{936E2E3D-9F2D-C870-8861-00DD2D227A65}"/>
              </a:ext>
            </a:extLst>
          </p:cNvPr>
          <p:cNvPicPr>
            <a:picLocks noChangeAspect="1"/>
          </p:cNvPicPr>
          <p:nvPr/>
        </p:nvPicPr>
        <p:blipFill rotWithShape="1">
          <a:blip r:embed="rId2">
            <a:grayscl/>
            <a:extLst>
              <a:ext uri="{BEBA8EAE-BF5A-486C-A8C5-ECC9F3942E4B}">
                <a14:imgProps xmlns:a14="http://schemas.microsoft.com/office/drawing/2010/main">
                  <a14:imgLayer r:embed="rId3">
                    <a14:imgEffect>
                      <a14:artisticFilmGrain/>
                    </a14:imgEffect>
                  </a14:imgLayer>
                </a14:imgProps>
              </a:ext>
            </a:extLst>
          </a:blip>
          <a:srcRect l="16235" r="14552"/>
          <a:stretch/>
        </p:blipFill>
        <p:spPr>
          <a:xfrm>
            <a:off x="3522468" y="10"/>
            <a:ext cx="8669532" cy="6857990"/>
          </a:xfrm>
          <a:prstGeom prst="rect">
            <a:avLst/>
          </a:prstGeom>
        </p:spPr>
      </p:pic>
      <p:sp>
        <p:nvSpPr>
          <p:cNvPr id="12" name="Rectangle 11">
            <a:extLst>
              <a:ext uri="{FF2B5EF4-FFF2-40B4-BE49-F238E27FC236}">
                <a16:creationId xmlns:a16="http://schemas.microsoft.com/office/drawing/2014/main" id="{DD4BF6A1-9AAB-ED60-8858-53EECE6D47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B61E124-EFC8-CC96-B623-20066F612EC8}"/>
              </a:ext>
            </a:extLst>
          </p:cNvPr>
          <p:cNvSpPr>
            <a:spLocks noGrp="1"/>
          </p:cNvSpPr>
          <p:nvPr>
            <p:ph type="title"/>
          </p:nvPr>
        </p:nvSpPr>
        <p:spPr>
          <a:xfrm>
            <a:off x="371092" y="916687"/>
            <a:ext cx="5724907" cy="1369313"/>
          </a:xfrm>
        </p:spPr>
        <p:txBody>
          <a:bodyPr anchor="b">
            <a:normAutofit/>
          </a:bodyPr>
          <a:lstStyle/>
          <a:p>
            <a:r>
              <a:rPr lang="en-US" sz="4000" dirty="0">
                <a:effectLst>
                  <a:outerShdw blurRad="38100" dist="38100" dir="2700000" algn="tl">
                    <a:srgbClr val="000000">
                      <a:alpha val="43137"/>
                    </a:srgbClr>
                  </a:outerShdw>
                </a:effectLst>
              </a:rPr>
              <a:t>The US government questions your decisions</a:t>
            </a:r>
          </a:p>
        </p:txBody>
      </p:sp>
      <p:sp>
        <p:nvSpPr>
          <p:cNvPr id="14" name="Rectangle 13">
            <a:extLst>
              <a:ext uri="{FF2B5EF4-FFF2-40B4-BE49-F238E27FC236}">
                <a16:creationId xmlns:a16="http://schemas.microsoft.com/office/drawing/2014/main" id="{9319FEA9-8211-8D1B-CA8F-0492AD3F65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3D5D4BD8-F5D5-0ECE-D8E6-23954FAD6C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AFFADCCE-2787-6900-3B9C-4F4B19D46E5F}"/>
              </a:ext>
            </a:extLst>
          </p:cNvPr>
          <p:cNvSpPr>
            <a:spLocks noGrp="1"/>
          </p:cNvSpPr>
          <p:nvPr>
            <p:ph idx="1"/>
          </p:nvPr>
        </p:nvSpPr>
        <p:spPr>
          <a:xfrm>
            <a:off x="371093" y="2718054"/>
            <a:ext cx="6342974" cy="3392608"/>
          </a:xfrm>
        </p:spPr>
        <p:txBody>
          <a:bodyPr anchor="t">
            <a:normAutofit/>
          </a:bodyPr>
          <a:lstStyle/>
          <a:p>
            <a:pPr marL="0" indent="0">
              <a:buNone/>
            </a:pPr>
            <a:r>
              <a:rPr lang="en-US" sz="3200" dirty="0">
                <a:solidFill>
                  <a:schemeClr val="accent2"/>
                </a:solidFill>
                <a:effectLst>
                  <a:outerShdw blurRad="38100" dist="38100" dir="2700000" algn="tl">
                    <a:srgbClr val="000000">
                      <a:alpha val="43137"/>
                    </a:srgbClr>
                  </a:outerShdw>
                </a:effectLst>
              </a:rPr>
              <a:t>“What is the point of funding an organization that can’t or won’t effectively help the American taxpayer?”</a:t>
            </a:r>
          </a:p>
          <a:p>
            <a:pPr marL="0" indent="0">
              <a:buNone/>
            </a:pPr>
            <a:endParaRPr lang="en-US" sz="2400" dirty="0"/>
          </a:p>
          <a:p>
            <a:pPr marL="0" indent="0">
              <a:buNone/>
            </a:pPr>
            <a:r>
              <a:rPr lang="en-US" sz="3200" dirty="0">
                <a:solidFill>
                  <a:srgbClr val="C00000"/>
                </a:solidFill>
                <a:effectLst>
                  <a:outerShdw blurRad="38100" dist="38100" dir="2700000" algn="tl">
                    <a:srgbClr val="000000">
                      <a:alpha val="43137"/>
                    </a:srgbClr>
                  </a:outerShdw>
                </a:effectLst>
                <a:highlight>
                  <a:srgbClr val="FFFF00"/>
                </a:highlight>
              </a:rPr>
              <a:t>How do you respond to the Senator?</a:t>
            </a:r>
          </a:p>
        </p:txBody>
      </p:sp>
    </p:spTree>
    <p:extLst>
      <p:ext uri="{BB962C8B-B14F-4D97-AF65-F5344CB8AC3E}">
        <p14:creationId xmlns:p14="http://schemas.microsoft.com/office/powerpoint/2010/main" val="2542476084"/>
      </p:ext>
    </p:extLst>
  </p:cSld>
  <p:clrMapOvr>
    <a:overrideClrMapping bg1="dk1" tx1="lt1" bg2="dk2" tx2="lt2" accent1="accent1" accent2="accent2" accent3="accent3" accent4="accent4" accent5="accent5" accent6="accent6" hlink="hlink" folHlink="folHlink"/>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sitting at a table&#10;&#10;Description automatically generated with medium confidence">
            <a:extLst>
              <a:ext uri="{FF2B5EF4-FFF2-40B4-BE49-F238E27FC236}">
                <a16:creationId xmlns:a16="http://schemas.microsoft.com/office/drawing/2014/main" id="{AEA9C850-8359-68DF-02E6-524A0E40C5D9}"/>
              </a:ext>
            </a:extLst>
          </p:cNvPr>
          <p:cNvPicPr>
            <a:picLocks noChangeAspect="1"/>
          </p:cNvPicPr>
          <p:nvPr/>
        </p:nvPicPr>
        <p:blipFill rotWithShape="1">
          <a:blip r:embed="rId2">
            <a:grayscl/>
            <a:extLst>
              <a:ext uri="{BEBA8EAE-BF5A-486C-A8C5-ECC9F3942E4B}">
                <a14:imgProps xmlns:a14="http://schemas.microsoft.com/office/drawing/2010/main">
                  <a14:imgLayer r:embed="rId3">
                    <a14:imgEffect>
                      <a14:artisticFilmGrain/>
                    </a14:imgEffect>
                  </a14:imgLayer>
                </a14:imgProps>
              </a:ext>
            </a:extLst>
          </a:blip>
          <a:srcRect l="16235" r="14552"/>
          <a:stretch/>
        </p:blipFill>
        <p:spPr>
          <a:xfrm>
            <a:off x="3522468" y="10"/>
            <a:ext cx="8669532" cy="6857990"/>
          </a:xfrm>
          <a:prstGeom prst="rect">
            <a:avLst/>
          </a:prstGeom>
        </p:spPr>
      </p:pic>
      <p:sp>
        <p:nvSpPr>
          <p:cNvPr id="12" name="Rectangle 11">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B0B8230-703F-165B-1866-C8886FAA7A12}"/>
              </a:ext>
            </a:extLst>
          </p:cNvPr>
          <p:cNvSpPr>
            <a:spLocks noGrp="1"/>
          </p:cNvSpPr>
          <p:nvPr>
            <p:ph type="title"/>
          </p:nvPr>
        </p:nvSpPr>
        <p:spPr>
          <a:xfrm>
            <a:off x="371092" y="916687"/>
            <a:ext cx="5724907" cy="1369313"/>
          </a:xfrm>
        </p:spPr>
        <p:txBody>
          <a:bodyPr anchor="b">
            <a:normAutofit/>
          </a:bodyPr>
          <a:lstStyle/>
          <a:p>
            <a:r>
              <a:rPr lang="en-US" sz="3600" dirty="0">
                <a:effectLst>
                  <a:outerShdw blurRad="38100" dist="38100" dir="2700000" algn="tl">
                    <a:srgbClr val="000000">
                      <a:alpha val="43137"/>
                    </a:srgbClr>
                  </a:outerShdw>
                </a:effectLst>
              </a:rPr>
              <a:t>The US government questions your politics</a:t>
            </a:r>
          </a:p>
        </p:txBody>
      </p:sp>
      <p:sp>
        <p:nvSpPr>
          <p:cNvPr id="14" name="Rectangle 1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6936BF1-BF1D-F682-A292-6EED37CFABA3}"/>
              </a:ext>
            </a:extLst>
          </p:cNvPr>
          <p:cNvSpPr>
            <a:spLocks noGrp="1"/>
          </p:cNvSpPr>
          <p:nvPr>
            <p:ph idx="1"/>
          </p:nvPr>
        </p:nvSpPr>
        <p:spPr>
          <a:xfrm>
            <a:off x="371093" y="2718054"/>
            <a:ext cx="6529240" cy="3392608"/>
          </a:xfrm>
        </p:spPr>
        <p:txBody>
          <a:bodyPr anchor="t">
            <a:normAutofit/>
          </a:bodyPr>
          <a:lstStyle/>
          <a:p>
            <a:pPr marL="0" indent="0">
              <a:buNone/>
            </a:pPr>
            <a:r>
              <a:rPr lang="en-US" dirty="0">
                <a:solidFill>
                  <a:schemeClr val="accent2"/>
                </a:solidFill>
                <a:effectLst>
                  <a:outerShdw blurRad="38100" dist="38100" dir="2700000" algn="tl">
                    <a:srgbClr val="000000">
                      <a:alpha val="43137"/>
                    </a:srgbClr>
                  </a:outerShdw>
                </a:effectLst>
              </a:rPr>
              <a:t>“Why should the American people fund an organization that will assist government hostile to American interests?”</a:t>
            </a:r>
          </a:p>
          <a:p>
            <a:pPr marL="0" indent="0">
              <a:buNone/>
            </a:pPr>
            <a:endParaRPr lang="en-US" sz="2400" dirty="0"/>
          </a:p>
          <a:p>
            <a:pPr marL="0" indent="0">
              <a:buNone/>
            </a:pPr>
            <a:r>
              <a:rPr lang="en-US" sz="3200" dirty="0">
                <a:solidFill>
                  <a:srgbClr val="C00000"/>
                </a:solidFill>
                <a:effectLst>
                  <a:outerShdw blurRad="38100" dist="38100" dir="2700000" algn="tl">
                    <a:srgbClr val="000000">
                      <a:alpha val="43137"/>
                    </a:srgbClr>
                  </a:outerShdw>
                </a:effectLst>
                <a:highlight>
                  <a:srgbClr val="FFFF00"/>
                </a:highlight>
              </a:rPr>
              <a:t>How do you respond to the Senator?</a:t>
            </a:r>
          </a:p>
        </p:txBody>
      </p:sp>
    </p:spTree>
    <p:extLst>
      <p:ext uri="{BB962C8B-B14F-4D97-AF65-F5344CB8AC3E}">
        <p14:creationId xmlns:p14="http://schemas.microsoft.com/office/powerpoint/2010/main" val="2838591795"/>
      </p:ext>
    </p:extLst>
  </p:cSld>
  <p:clrMapOvr>
    <a:overrideClrMapping bg1="dk1" tx1="lt1" bg2="dk2" tx2="lt2" accent1="accent1" accent2="accent2" accent3="accent3" accent4="accent4" accent5="accent5" accent6="accent6" hlink="hlink" folHlink="folHlink"/>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sitting at a table&#10;&#10;Description automatically generated with medium confidence">
            <a:extLst>
              <a:ext uri="{FF2B5EF4-FFF2-40B4-BE49-F238E27FC236}">
                <a16:creationId xmlns:a16="http://schemas.microsoft.com/office/drawing/2014/main" id="{AEA9C850-8359-68DF-02E6-524A0E40C5D9}"/>
              </a:ext>
            </a:extLst>
          </p:cNvPr>
          <p:cNvPicPr>
            <a:picLocks noChangeAspect="1"/>
          </p:cNvPicPr>
          <p:nvPr/>
        </p:nvPicPr>
        <p:blipFill rotWithShape="1">
          <a:blip r:embed="rId2">
            <a:grayscl/>
            <a:extLst>
              <a:ext uri="{BEBA8EAE-BF5A-486C-A8C5-ECC9F3942E4B}">
                <a14:imgProps xmlns:a14="http://schemas.microsoft.com/office/drawing/2010/main">
                  <a14:imgLayer r:embed="rId3">
                    <a14:imgEffect>
                      <a14:artisticFilmGrain/>
                    </a14:imgEffect>
                  </a14:imgLayer>
                </a14:imgProps>
              </a:ext>
            </a:extLst>
          </a:blip>
          <a:srcRect l="16235" r="14552"/>
          <a:stretch/>
        </p:blipFill>
        <p:spPr>
          <a:xfrm>
            <a:off x="3522468" y="10"/>
            <a:ext cx="8669532" cy="6857990"/>
          </a:xfrm>
          <a:prstGeom prst="rect">
            <a:avLst/>
          </a:prstGeom>
        </p:spPr>
      </p:pic>
      <p:sp>
        <p:nvSpPr>
          <p:cNvPr id="12" name="Rectangle 11">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B0B8230-703F-165B-1866-C8886FAA7A12}"/>
              </a:ext>
            </a:extLst>
          </p:cNvPr>
          <p:cNvSpPr>
            <a:spLocks noGrp="1"/>
          </p:cNvSpPr>
          <p:nvPr>
            <p:ph type="title"/>
          </p:nvPr>
        </p:nvSpPr>
        <p:spPr>
          <a:xfrm>
            <a:off x="371092" y="916687"/>
            <a:ext cx="5724907" cy="1369313"/>
          </a:xfrm>
        </p:spPr>
        <p:txBody>
          <a:bodyPr anchor="b">
            <a:normAutofit/>
          </a:bodyPr>
          <a:lstStyle/>
          <a:p>
            <a:r>
              <a:rPr lang="en-US" sz="3200" dirty="0">
                <a:effectLst>
                  <a:outerShdw blurRad="38100" dist="38100" dir="2700000" algn="tl">
                    <a:srgbClr val="000000">
                      <a:alpha val="43137"/>
                    </a:srgbClr>
                  </a:outerShdw>
                </a:effectLst>
              </a:rPr>
              <a:t>The US government questions your politics</a:t>
            </a:r>
          </a:p>
        </p:txBody>
      </p:sp>
      <p:sp>
        <p:nvSpPr>
          <p:cNvPr id="14" name="Rectangle 1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6936BF1-BF1D-F682-A292-6EED37CFABA3}"/>
              </a:ext>
            </a:extLst>
          </p:cNvPr>
          <p:cNvSpPr>
            <a:spLocks noGrp="1"/>
          </p:cNvSpPr>
          <p:nvPr>
            <p:ph idx="1"/>
          </p:nvPr>
        </p:nvSpPr>
        <p:spPr>
          <a:xfrm>
            <a:off x="371092" y="2718054"/>
            <a:ext cx="6055107" cy="3392608"/>
          </a:xfrm>
        </p:spPr>
        <p:txBody>
          <a:bodyPr anchor="t">
            <a:normAutofit/>
          </a:bodyPr>
          <a:lstStyle/>
          <a:p>
            <a:pPr marL="0" indent="0">
              <a:buNone/>
            </a:pPr>
            <a:r>
              <a:rPr lang="en-US" dirty="0">
                <a:solidFill>
                  <a:schemeClr val="accent2"/>
                </a:solidFill>
                <a:effectLst>
                  <a:outerShdw blurRad="38100" dist="38100" dir="2700000" algn="tl">
                    <a:srgbClr val="000000">
                      <a:alpha val="43137"/>
                    </a:srgbClr>
                  </a:outerShdw>
                </a:effectLst>
              </a:rPr>
              <a:t>“Will you commit to State Patrons that are friendly to the United States and its interests?”</a:t>
            </a:r>
          </a:p>
          <a:p>
            <a:pPr marL="0" indent="0">
              <a:buNone/>
            </a:pPr>
            <a:endParaRPr lang="en-US" sz="2400" dirty="0">
              <a:effectLst>
                <a:outerShdw blurRad="38100" dist="38100" dir="2700000" algn="tl">
                  <a:srgbClr val="000000">
                    <a:alpha val="43137"/>
                  </a:srgbClr>
                </a:outerShdw>
              </a:effectLst>
              <a:highlight>
                <a:srgbClr val="FFFF00"/>
              </a:highlight>
            </a:endParaRPr>
          </a:p>
          <a:p>
            <a:pPr marL="0" indent="0">
              <a:buNone/>
            </a:pPr>
            <a:r>
              <a:rPr lang="en-US" sz="3200" dirty="0">
                <a:solidFill>
                  <a:srgbClr val="C00000"/>
                </a:solidFill>
                <a:effectLst>
                  <a:outerShdw blurRad="38100" dist="38100" dir="2700000" algn="tl">
                    <a:srgbClr val="000000">
                      <a:alpha val="43137"/>
                    </a:srgbClr>
                  </a:outerShdw>
                </a:effectLst>
                <a:highlight>
                  <a:srgbClr val="FFFF00"/>
                </a:highlight>
              </a:rPr>
              <a:t>How do you respond to the Senator?</a:t>
            </a:r>
          </a:p>
        </p:txBody>
      </p:sp>
    </p:spTree>
    <p:extLst>
      <p:ext uri="{BB962C8B-B14F-4D97-AF65-F5344CB8AC3E}">
        <p14:creationId xmlns:p14="http://schemas.microsoft.com/office/powerpoint/2010/main" val="425052047"/>
      </p:ext>
    </p:extLst>
  </p:cSld>
  <p:clrMapOvr>
    <a:overrideClrMapping bg1="dk1" tx1="lt1" bg2="dk2" tx2="lt2" accent1="accent1" accent2="accent2" accent3="accent3" accent4="accent4" accent5="accent5" accent6="accent6" hlink="hlink" folHlink="folHlink"/>
  </p:clrMapOvr>
</p:sld>
</file>

<file path=ppt/slides/slide108.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sitting at a table&#10;&#10;Description automatically generated with medium confidence">
            <a:extLst>
              <a:ext uri="{FF2B5EF4-FFF2-40B4-BE49-F238E27FC236}">
                <a16:creationId xmlns:a16="http://schemas.microsoft.com/office/drawing/2014/main" id="{AEA9C850-8359-68DF-02E6-524A0E40C5D9}"/>
              </a:ext>
            </a:extLst>
          </p:cNvPr>
          <p:cNvPicPr>
            <a:picLocks noChangeAspect="1"/>
          </p:cNvPicPr>
          <p:nvPr/>
        </p:nvPicPr>
        <p:blipFill rotWithShape="1">
          <a:blip r:embed="rId2">
            <a:duotone>
              <a:prstClr val="black"/>
              <a:schemeClr val="accent2">
                <a:tint val="45000"/>
                <a:satMod val="400000"/>
              </a:schemeClr>
            </a:duotone>
            <a:extLst>
              <a:ext uri="{BEBA8EAE-BF5A-486C-A8C5-ECC9F3942E4B}">
                <a14:imgProps xmlns:a14="http://schemas.microsoft.com/office/drawing/2010/main">
                  <a14:imgLayer r:embed="rId3">
                    <a14:imgEffect>
                      <a14:artisticFilmGrain/>
                    </a14:imgEffect>
                  </a14:imgLayer>
                </a14:imgProps>
              </a:ext>
            </a:extLst>
          </a:blip>
          <a:srcRect l="16235" r="14552"/>
          <a:stretch/>
        </p:blipFill>
        <p:spPr>
          <a:xfrm>
            <a:off x="3522468" y="10"/>
            <a:ext cx="8669532" cy="6857990"/>
          </a:xfrm>
          <a:prstGeom prst="rect">
            <a:avLst/>
          </a:prstGeom>
        </p:spPr>
      </p:pic>
      <p:sp>
        <p:nvSpPr>
          <p:cNvPr id="12" name="Rectangle 11">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B0B8230-703F-165B-1866-C8886FAA7A12}"/>
              </a:ext>
            </a:extLst>
          </p:cNvPr>
          <p:cNvSpPr>
            <a:spLocks noGrp="1"/>
          </p:cNvSpPr>
          <p:nvPr>
            <p:ph type="title"/>
          </p:nvPr>
        </p:nvSpPr>
        <p:spPr>
          <a:xfrm>
            <a:off x="371092" y="916687"/>
            <a:ext cx="5724907" cy="1369313"/>
          </a:xfrm>
        </p:spPr>
        <p:txBody>
          <a:bodyPr anchor="b">
            <a:normAutofit/>
          </a:bodyPr>
          <a:lstStyle/>
          <a:p>
            <a:r>
              <a:rPr lang="en-US" sz="3200" dirty="0">
                <a:effectLst>
                  <a:outerShdw blurRad="38100" dist="38100" dir="2700000" algn="tl">
                    <a:srgbClr val="000000">
                      <a:alpha val="43137"/>
                    </a:srgbClr>
                  </a:outerShdw>
                </a:effectLst>
              </a:rPr>
              <a:t>The US government questions your deployment to Cuba</a:t>
            </a:r>
          </a:p>
        </p:txBody>
      </p:sp>
      <p:sp>
        <p:nvSpPr>
          <p:cNvPr id="14" name="Rectangle 1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6936BF1-BF1D-F682-A292-6EED37CFABA3}"/>
              </a:ext>
            </a:extLst>
          </p:cNvPr>
          <p:cNvSpPr>
            <a:spLocks noGrp="1"/>
          </p:cNvSpPr>
          <p:nvPr>
            <p:ph idx="1"/>
          </p:nvPr>
        </p:nvSpPr>
        <p:spPr>
          <a:xfrm>
            <a:off x="371093" y="2718054"/>
            <a:ext cx="4108141" cy="3207258"/>
          </a:xfrm>
        </p:spPr>
        <p:txBody>
          <a:bodyPr anchor="t">
            <a:normAutofit fontScale="92500" lnSpcReduction="20000"/>
          </a:bodyPr>
          <a:lstStyle/>
          <a:p>
            <a:pPr marL="0" indent="0">
              <a:buNone/>
            </a:pPr>
            <a:r>
              <a:rPr lang="en-US" sz="3000" dirty="0">
                <a:effectLst>
                  <a:outerShdw blurRad="38100" dist="38100" dir="2700000" algn="tl">
                    <a:srgbClr val="000000">
                      <a:alpha val="43137"/>
                    </a:srgbClr>
                  </a:outerShdw>
                </a:effectLst>
              </a:rPr>
              <a:t>To convince, the team must pass a </a:t>
            </a:r>
            <a:r>
              <a:rPr lang="en-US" sz="3500" dirty="0">
                <a:solidFill>
                  <a:srgbClr val="FF0000"/>
                </a:solidFill>
                <a:effectLst>
                  <a:outerShdw blurRad="38100" dist="38100" dir="2700000" algn="tl">
                    <a:srgbClr val="000000">
                      <a:alpha val="43137"/>
                    </a:srgbClr>
                  </a:outerShdw>
                </a:effectLst>
                <a:highlight>
                  <a:srgbClr val="C0C0C0"/>
                </a:highlight>
              </a:rPr>
              <a:t>DC of 16 vs any ATT</a:t>
            </a:r>
          </a:p>
          <a:p>
            <a:pPr marL="0" indent="0">
              <a:buNone/>
            </a:pPr>
            <a:endParaRPr lang="en-US" sz="2400" dirty="0"/>
          </a:p>
          <a:p>
            <a:pPr marL="0" indent="0">
              <a:buNone/>
            </a:pPr>
            <a:r>
              <a:rPr lang="en-US" sz="2400" dirty="0"/>
              <a:t>If you fail, a random outcome:</a:t>
            </a:r>
          </a:p>
          <a:p>
            <a:pPr marL="0" indent="0">
              <a:buNone/>
            </a:pPr>
            <a:r>
              <a:rPr lang="en-US" sz="2400" dirty="0">
                <a:solidFill>
                  <a:srgbClr val="002060"/>
                </a:solidFill>
                <a:effectLst>
                  <a:outerShdw blurRad="38100" dist="38100" dir="2700000" algn="tl">
                    <a:srgbClr val="000000">
                      <a:alpha val="43137"/>
                    </a:srgbClr>
                  </a:outerShdw>
                </a:effectLst>
                <a:highlight>
                  <a:srgbClr val="C0C0C0"/>
                </a:highlight>
              </a:rPr>
              <a:t>1 – you lose 1d6 for next scenario</a:t>
            </a:r>
          </a:p>
          <a:p>
            <a:pPr marL="0" indent="0">
              <a:buNone/>
            </a:pPr>
            <a:r>
              <a:rPr lang="en-US" sz="2400" dirty="0">
                <a:solidFill>
                  <a:srgbClr val="002060"/>
                </a:solidFill>
                <a:effectLst>
                  <a:outerShdw blurRad="38100" dist="38100" dir="2700000" algn="tl">
                    <a:srgbClr val="000000">
                      <a:alpha val="43137"/>
                    </a:srgbClr>
                  </a:outerShdw>
                </a:effectLst>
                <a:highlight>
                  <a:srgbClr val="C0C0C0"/>
                </a:highlight>
              </a:rPr>
              <a:t>2-4 – nothing happens</a:t>
            </a:r>
          </a:p>
          <a:p>
            <a:pPr marL="0" indent="0">
              <a:buNone/>
            </a:pPr>
            <a:r>
              <a:rPr lang="en-US" sz="2400" dirty="0">
                <a:solidFill>
                  <a:srgbClr val="002060"/>
                </a:solidFill>
                <a:effectLst>
                  <a:outerShdw blurRad="38100" dist="38100" dir="2700000" algn="tl">
                    <a:srgbClr val="000000">
                      <a:alpha val="43137"/>
                    </a:srgbClr>
                  </a:outerShdw>
                </a:effectLst>
                <a:highlight>
                  <a:srgbClr val="C0C0C0"/>
                </a:highlight>
              </a:rPr>
              <a:t>5-6 – more government interference in US deployments</a:t>
            </a:r>
          </a:p>
        </p:txBody>
      </p:sp>
    </p:spTree>
    <p:extLst>
      <p:ext uri="{BB962C8B-B14F-4D97-AF65-F5344CB8AC3E}">
        <p14:creationId xmlns:p14="http://schemas.microsoft.com/office/powerpoint/2010/main" val="2527803119"/>
      </p:ext>
    </p:extLst>
  </p:cSld>
  <p:clrMapOvr>
    <a:overrideClrMapping bg1="dk1" tx1="lt1" bg2="dk2" tx2="lt2" accent1="accent1" accent2="accent2" accent3="accent3" accent4="accent4" accent5="accent5" accent6="accent6" hlink="hlink" folHlink="folHlink"/>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flag flying in front of a white building&#10;&#10;Description automatically generated with medium confidence">
            <a:extLst>
              <a:ext uri="{FF2B5EF4-FFF2-40B4-BE49-F238E27FC236}">
                <a16:creationId xmlns:a16="http://schemas.microsoft.com/office/drawing/2014/main" id="{FEB5DACE-A2F8-5C29-199C-E56652402A9D}"/>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PaintStrokes/>
                    </a14:imgEffect>
                    <a14:imgEffect>
                      <a14:colorTemperature colorTemp="5300"/>
                    </a14:imgEffect>
                  </a14:imgLayer>
                </a14:imgProps>
              </a:ext>
            </a:extLst>
          </a:blip>
          <a:srcRect b="17583"/>
          <a:stretch/>
        </p:blipFill>
        <p:spPr>
          <a:xfrm>
            <a:off x="-1" y="10"/>
            <a:ext cx="12192000" cy="6857990"/>
          </a:xfrm>
          <a:prstGeom prst="rect">
            <a:avLst/>
          </a:prstGeom>
        </p:spPr>
      </p:pic>
      <p:sp>
        <p:nvSpPr>
          <p:cNvPr id="10"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A4A35031-DAFF-82F5-000B-A8AF08507F51}"/>
              </a:ext>
            </a:extLst>
          </p:cNvPr>
          <p:cNvSpPr>
            <a:spLocks noGrp="1"/>
          </p:cNvSpPr>
          <p:nvPr>
            <p:ph type="title"/>
          </p:nvPr>
        </p:nvSpPr>
        <p:spPr>
          <a:xfrm>
            <a:off x="709448" y="1913950"/>
            <a:ext cx="4204137" cy="1342754"/>
          </a:xfrm>
        </p:spPr>
        <p:txBody>
          <a:bodyPr>
            <a:normAutofit fontScale="90000"/>
          </a:bodyPr>
          <a:lstStyle/>
          <a:p>
            <a:pPr algn="ctr"/>
            <a:r>
              <a:rPr lang="en-US" sz="3600" dirty="0">
                <a:effectLst>
                  <a:outerShdw blurRad="38100" dist="38100" dir="2700000" algn="tl">
                    <a:srgbClr val="000000">
                      <a:alpha val="43137"/>
                    </a:srgbClr>
                  </a:outerShdw>
                </a:effectLst>
              </a:rPr>
              <a:t>The Cuban Government is Pleased and will not confront you at OAS</a:t>
            </a:r>
          </a:p>
        </p:txBody>
      </p:sp>
      <p:cxnSp>
        <p:nvCxnSpPr>
          <p:cNvPr id="12" name="Straight Connector 11">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74489AC-58E8-CC6A-9EDC-F8545E52EF06}"/>
              </a:ext>
            </a:extLst>
          </p:cNvPr>
          <p:cNvSpPr>
            <a:spLocks noGrp="1"/>
          </p:cNvSpPr>
          <p:nvPr>
            <p:ph idx="1"/>
          </p:nvPr>
        </p:nvSpPr>
        <p:spPr>
          <a:xfrm>
            <a:off x="525516" y="3417573"/>
            <a:ext cx="4593021" cy="2619839"/>
          </a:xfrm>
        </p:spPr>
        <p:txBody>
          <a:bodyPr anchor="ctr">
            <a:normAutofit/>
          </a:bodyPr>
          <a:lstStyle/>
          <a:p>
            <a:pPr marL="0" indent="0">
              <a:buNone/>
            </a:pPr>
            <a:r>
              <a:rPr lang="en-US" sz="4000" dirty="0">
                <a:solidFill>
                  <a:srgbClr val="FF0000"/>
                </a:solidFill>
                <a:effectLst>
                  <a:outerShdw blurRad="38100" dist="38100" dir="2700000" algn="tl">
                    <a:srgbClr val="000000">
                      <a:alpha val="43137"/>
                    </a:srgbClr>
                  </a:outerShdw>
                </a:effectLst>
              </a:rPr>
              <a:t>They pledge to support your organization if asked</a:t>
            </a:r>
          </a:p>
        </p:txBody>
      </p:sp>
    </p:spTree>
    <p:extLst>
      <p:ext uri="{BB962C8B-B14F-4D97-AF65-F5344CB8AC3E}">
        <p14:creationId xmlns:p14="http://schemas.microsoft.com/office/powerpoint/2010/main" val="3473115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1">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Map&#10;&#10;Description automatically generated">
            <a:extLst>
              <a:ext uri="{FF2B5EF4-FFF2-40B4-BE49-F238E27FC236}">
                <a16:creationId xmlns:a16="http://schemas.microsoft.com/office/drawing/2014/main" id="{66013AF7-7C99-7175-455C-26DE069B1EB8}"/>
              </a:ext>
            </a:extLst>
          </p:cNvPr>
          <p:cNvPicPr>
            <a:picLocks noChangeAspect="1"/>
          </p:cNvPicPr>
          <p:nvPr/>
        </p:nvPicPr>
        <p:blipFill rotWithShape="1">
          <a:blip r:embed="rId2">
            <a:extLst>
              <a:ext uri="{28A0092B-C50C-407E-A947-70E740481C1C}">
                <a14:useLocalDpi xmlns:a14="http://schemas.microsoft.com/office/drawing/2010/main" val="0"/>
              </a:ext>
            </a:extLst>
          </a:blip>
          <a:srcRect t="5987" b="5635"/>
          <a:stretch/>
        </p:blipFill>
        <p:spPr>
          <a:xfrm>
            <a:off x="1" y="10"/>
            <a:ext cx="9669642" cy="6857990"/>
          </a:xfrm>
          <a:prstGeom prst="rect">
            <a:avLst/>
          </a:prstGeom>
        </p:spPr>
      </p:pic>
      <p:sp>
        <p:nvSpPr>
          <p:cNvPr id="17" name="Rectangle 13">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4C80AD-BBDB-3E1C-64DB-DD0AAC1DE8D4}"/>
              </a:ext>
            </a:extLst>
          </p:cNvPr>
          <p:cNvSpPr>
            <a:spLocks noGrp="1"/>
          </p:cNvSpPr>
          <p:nvPr>
            <p:ph type="title"/>
          </p:nvPr>
        </p:nvSpPr>
        <p:spPr>
          <a:xfrm>
            <a:off x="4286820" y="365125"/>
            <a:ext cx="7818493" cy="1967014"/>
          </a:xfrm>
        </p:spPr>
        <p:txBody>
          <a:bodyPr>
            <a:normAutofit fontScale="90000"/>
          </a:bodyPr>
          <a:lstStyle/>
          <a:p>
            <a:r>
              <a:rPr lang="en-US" sz="5400" dirty="0">
                <a:effectLst>
                  <a:outerShdw blurRad="38100" dist="38100" dir="2700000" algn="tl">
                    <a:srgbClr val="000000">
                      <a:alpha val="43137"/>
                    </a:srgbClr>
                  </a:outerShdw>
                </a:effectLst>
              </a:rPr>
              <a:t>You have </a:t>
            </a:r>
            <a:r>
              <a:rPr lang="en-US" sz="5400" dirty="0">
                <a:solidFill>
                  <a:srgbClr val="FFC000"/>
                </a:solidFill>
                <a:effectLst>
                  <a:outerShdw blurRad="38100" dist="38100" dir="2700000" algn="tl">
                    <a:srgbClr val="000000">
                      <a:alpha val="43137"/>
                    </a:srgbClr>
                  </a:outerShdw>
                </a:effectLst>
                <a:highlight>
                  <a:srgbClr val="008080"/>
                </a:highlight>
              </a:rPr>
              <a:t>Eight 1d6 dice </a:t>
            </a:r>
            <a:r>
              <a:rPr lang="en-US" sz="5400" dirty="0">
                <a:effectLst>
                  <a:outerShdw blurRad="38100" dist="38100" dir="2700000" algn="tl">
                    <a:srgbClr val="000000">
                      <a:alpha val="43137"/>
                    </a:srgbClr>
                  </a:outerShdw>
                </a:effectLst>
              </a:rPr>
              <a:t> you can divide among your teams</a:t>
            </a:r>
          </a:p>
        </p:txBody>
      </p:sp>
      <p:sp>
        <p:nvSpPr>
          <p:cNvPr id="3" name="Content Placeholder 2">
            <a:extLst>
              <a:ext uri="{FF2B5EF4-FFF2-40B4-BE49-F238E27FC236}">
                <a16:creationId xmlns:a16="http://schemas.microsoft.com/office/drawing/2014/main" id="{DC6DFAC9-B325-6C37-3146-74183D3222AC}"/>
              </a:ext>
            </a:extLst>
          </p:cNvPr>
          <p:cNvSpPr>
            <a:spLocks noGrp="1"/>
          </p:cNvSpPr>
          <p:nvPr>
            <p:ph idx="1"/>
          </p:nvPr>
        </p:nvSpPr>
        <p:spPr>
          <a:xfrm>
            <a:off x="6954473" y="2147582"/>
            <a:ext cx="5025007" cy="4029381"/>
          </a:xfrm>
        </p:spPr>
        <p:txBody>
          <a:bodyPr>
            <a:normAutofit fontScale="92500" lnSpcReduction="10000"/>
          </a:bodyPr>
          <a:lstStyle/>
          <a:p>
            <a:pPr marL="0" indent="0">
              <a:buNone/>
            </a:pPr>
            <a:r>
              <a:rPr lang="en-US" sz="3200" dirty="0">
                <a:solidFill>
                  <a:srgbClr val="FFC000"/>
                </a:solidFill>
                <a:effectLst>
                  <a:outerShdw blurRad="38100" dist="38100" dir="2700000" algn="tl">
                    <a:srgbClr val="000000">
                      <a:alpha val="43137"/>
                    </a:srgbClr>
                  </a:outerShdw>
                </a:effectLst>
                <a:highlight>
                  <a:srgbClr val="008080"/>
                </a:highlight>
              </a:rPr>
              <a:t>The dice represent RESOURCES</a:t>
            </a:r>
            <a:r>
              <a:rPr lang="en-US" sz="3200" dirty="0">
                <a:effectLst>
                  <a:outerShdw blurRad="38100" dist="38100" dir="2700000" algn="tl">
                    <a:srgbClr val="000000">
                      <a:alpha val="43137"/>
                    </a:srgbClr>
                  </a:outerShdw>
                </a:effectLst>
              </a:rPr>
              <a:t> we send into the field that add to local resources.  </a:t>
            </a:r>
          </a:p>
          <a:p>
            <a:pPr marL="0" indent="0">
              <a:buNone/>
            </a:pPr>
            <a:r>
              <a:rPr lang="en-US" sz="3200" dirty="0">
                <a:effectLst>
                  <a:outerShdw blurRad="38100" dist="38100" dir="2700000" algn="tl">
                    <a:srgbClr val="000000">
                      <a:alpha val="43137"/>
                    </a:srgbClr>
                  </a:outerShdw>
                </a:effectLst>
              </a:rPr>
              <a:t>Without dice, teams must pass all DC’s with only their base attribute scores.  </a:t>
            </a:r>
          </a:p>
          <a:p>
            <a:pPr marL="0" indent="0">
              <a:buNone/>
            </a:pPr>
            <a:r>
              <a:rPr lang="en-US" sz="3200" dirty="0">
                <a:solidFill>
                  <a:srgbClr val="FFC000"/>
                </a:solidFill>
                <a:effectLst>
                  <a:outerShdw blurRad="38100" dist="38100" dir="2700000" algn="tl">
                    <a:srgbClr val="000000">
                      <a:alpha val="43137"/>
                    </a:srgbClr>
                  </a:outerShdw>
                </a:effectLst>
                <a:highlight>
                  <a:srgbClr val="008080"/>
                </a:highlight>
              </a:rPr>
              <a:t>Some events REQUIRE dice</a:t>
            </a:r>
            <a:r>
              <a:rPr lang="en-US" sz="3200" dirty="0">
                <a:effectLst>
                  <a:outerShdw blurRad="38100" dist="38100" dir="2700000" algn="tl">
                    <a:srgbClr val="000000">
                      <a:alpha val="43137"/>
                    </a:srgbClr>
                  </a:outerShdw>
                </a:effectLst>
                <a:highlight>
                  <a:srgbClr val="008080"/>
                </a:highlight>
              </a:rPr>
              <a:t>,</a:t>
            </a:r>
            <a:r>
              <a:rPr lang="en-US" sz="3200" dirty="0">
                <a:effectLst>
                  <a:outerShdw blurRad="38100" dist="38100" dir="2700000" algn="tl">
                    <a:srgbClr val="000000">
                      <a:alpha val="43137"/>
                    </a:srgbClr>
                  </a:outerShdw>
                </a:effectLst>
              </a:rPr>
              <a:t> even if attribute scores “pass” the challenge. </a:t>
            </a:r>
          </a:p>
        </p:txBody>
      </p:sp>
    </p:spTree>
    <p:extLst>
      <p:ext uri="{BB962C8B-B14F-4D97-AF65-F5344CB8AC3E}">
        <p14:creationId xmlns:p14="http://schemas.microsoft.com/office/powerpoint/2010/main" val="401615485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flag flying in front of a white building&#10;&#10;Description automatically generated with medium confidence">
            <a:extLst>
              <a:ext uri="{FF2B5EF4-FFF2-40B4-BE49-F238E27FC236}">
                <a16:creationId xmlns:a16="http://schemas.microsoft.com/office/drawing/2014/main" id="{FEB5DACE-A2F8-5C29-199C-E56652402A9D}"/>
              </a:ext>
            </a:extLst>
          </p:cNvPr>
          <p:cNvPicPr>
            <a:picLocks noChangeAspect="1"/>
          </p:cNvPicPr>
          <p:nvPr/>
        </p:nvPicPr>
        <p:blipFill rotWithShape="1">
          <a:blip r:embed="rId2">
            <a:duotone>
              <a:prstClr val="black"/>
              <a:schemeClr val="accent2">
                <a:tint val="45000"/>
                <a:satMod val="400000"/>
              </a:schemeClr>
            </a:duotone>
            <a:extLst>
              <a:ext uri="{BEBA8EAE-BF5A-486C-A8C5-ECC9F3942E4B}">
                <a14:imgProps xmlns:a14="http://schemas.microsoft.com/office/drawing/2010/main">
                  <a14:imgLayer r:embed="rId3">
                    <a14:imgEffect>
                      <a14:artisticPaintStrokes/>
                    </a14:imgEffect>
                    <a14:imgEffect>
                      <a14:colorTemperature colorTemp="5300"/>
                    </a14:imgEffect>
                  </a14:imgLayer>
                </a14:imgProps>
              </a:ext>
            </a:extLst>
          </a:blip>
          <a:srcRect b="17583"/>
          <a:stretch/>
        </p:blipFill>
        <p:spPr>
          <a:xfrm>
            <a:off x="-1" y="10"/>
            <a:ext cx="12192000" cy="6857990"/>
          </a:xfrm>
          <a:prstGeom prst="rect">
            <a:avLst/>
          </a:prstGeom>
        </p:spPr>
      </p:pic>
      <p:sp>
        <p:nvSpPr>
          <p:cNvPr id="10"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A4A35031-DAFF-82F5-000B-A8AF08507F51}"/>
              </a:ext>
            </a:extLst>
          </p:cNvPr>
          <p:cNvSpPr>
            <a:spLocks noGrp="1"/>
          </p:cNvSpPr>
          <p:nvPr>
            <p:ph type="title"/>
          </p:nvPr>
        </p:nvSpPr>
        <p:spPr>
          <a:xfrm>
            <a:off x="709448" y="1913950"/>
            <a:ext cx="4204137" cy="1342754"/>
          </a:xfrm>
        </p:spPr>
        <p:txBody>
          <a:bodyPr>
            <a:normAutofit fontScale="90000"/>
          </a:bodyPr>
          <a:lstStyle/>
          <a:p>
            <a:pPr algn="ctr"/>
            <a:r>
              <a:rPr lang="en-US" sz="3600" dirty="0">
                <a:effectLst>
                  <a:outerShdw blurRad="38100" dist="38100" dir="2700000" algn="tl">
                    <a:srgbClr val="000000">
                      <a:alpha val="43137"/>
                    </a:srgbClr>
                  </a:outerShdw>
                </a:effectLst>
              </a:rPr>
              <a:t>The Cuban Government is displeased with your answer.</a:t>
            </a:r>
          </a:p>
        </p:txBody>
      </p:sp>
      <p:cxnSp>
        <p:nvCxnSpPr>
          <p:cNvPr id="12" name="Straight Connector 11">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74489AC-58E8-CC6A-9EDC-F8545E52EF06}"/>
              </a:ext>
            </a:extLst>
          </p:cNvPr>
          <p:cNvSpPr>
            <a:spLocks noGrp="1"/>
          </p:cNvSpPr>
          <p:nvPr>
            <p:ph idx="1"/>
          </p:nvPr>
        </p:nvSpPr>
        <p:spPr>
          <a:xfrm>
            <a:off x="525516" y="3417573"/>
            <a:ext cx="4593021" cy="2619839"/>
          </a:xfrm>
        </p:spPr>
        <p:txBody>
          <a:bodyPr anchor="ctr">
            <a:normAutofit lnSpcReduction="10000"/>
          </a:bodyPr>
          <a:lstStyle/>
          <a:p>
            <a:pPr marL="0" indent="0">
              <a:buNone/>
            </a:pPr>
            <a:r>
              <a:rPr lang="en-US" sz="4000" dirty="0">
                <a:solidFill>
                  <a:srgbClr val="FF0000"/>
                </a:solidFill>
                <a:effectLst>
                  <a:outerShdw blurRad="38100" dist="38100" dir="2700000" algn="tl">
                    <a:srgbClr val="000000">
                      <a:alpha val="43137"/>
                    </a:srgbClr>
                  </a:outerShdw>
                </a:effectLst>
              </a:rPr>
              <a:t>They refuse to help fund any organization that does not support their values</a:t>
            </a:r>
          </a:p>
        </p:txBody>
      </p:sp>
    </p:spTree>
    <p:extLst>
      <p:ext uri="{BB962C8B-B14F-4D97-AF65-F5344CB8AC3E}">
        <p14:creationId xmlns:p14="http://schemas.microsoft.com/office/powerpoint/2010/main" val="302439519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38FF612A-F908-CCD8-9BFE-303EA8929F8C}"/>
              </a:ext>
            </a:extLst>
          </p:cNvPr>
          <p:cNvPicPr>
            <a:picLocks noGrp="1" noChangeAspect="1"/>
          </p:cNvPicPr>
          <p:nvPr>
            <p:ph idx="1"/>
          </p:nvPr>
        </p:nvPicPr>
        <p:blipFill rotWithShape="1">
          <a:blip r:embed="rId3"/>
          <a:srcRect t="8343"/>
          <a:stretch/>
        </p:blipFill>
        <p:spPr>
          <a:xfrm>
            <a:off x="457200" y="457200"/>
            <a:ext cx="11277600" cy="5943600"/>
          </a:xfrm>
          <a:prstGeom prst="rect">
            <a:avLst/>
          </a:prstGeom>
        </p:spPr>
      </p:pic>
    </p:spTree>
    <p:extLst>
      <p:ext uri="{BB962C8B-B14F-4D97-AF65-F5344CB8AC3E}">
        <p14:creationId xmlns:p14="http://schemas.microsoft.com/office/powerpoint/2010/main" val="240584988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7F8AD98-E6AE-897B-35E2-1B60F91E2FC8}"/>
            </a:ext>
          </a:extLst>
        </p:cNvPr>
        <p:cNvGrpSpPr/>
        <p:nvPr/>
      </p:nvGrpSpPr>
      <p:grpSpPr>
        <a:xfrm>
          <a:off x="0" y="0"/>
          <a:ext cx="0" cy="0"/>
          <a:chOff x="0" y="0"/>
          <a:chExt cx="0" cy="0"/>
        </a:xfrm>
      </p:grpSpPr>
      <p:sp useBgFill="1">
        <p:nvSpPr>
          <p:cNvPr id="13" name="Rectangle 9">
            <a:extLst>
              <a:ext uri="{FF2B5EF4-FFF2-40B4-BE49-F238E27FC236}">
                <a16:creationId xmlns:a16="http://schemas.microsoft.com/office/drawing/2014/main" id="{D1A03741-ECEB-CC72-37E8-F8E665D6EE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877BE93-A193-EA72-78E5-EE016B54D1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7DE05FF-4E97-29DD-81FF-2D060C6580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F77FA16-B94A-B4D0-AA5B-7EEF7A7B5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C5CE55BF-A5EC-7DD3-DF28-80C9671CA35E}"/>
              </a:ext>
            </a:extLst>
          </p:cNvPr>
          <p:cNvPicPr>
            <a:picLocks noGrp="1" noChangeAspect="1"/>
          </p:cNvPicPr>
          <p:nvPr>
            <p:ph idx="1"/>
          </p:nvPr>
        </p:nvPicPr>
        <p:blipFill rotWithShape="1">
          <a:blip r:embed="rId3"/>
          <a:srcRect t="8343"/>
          <a:stretch/>
        </p:blipFill>
        <p:spPr>
          <a:xfrm>
            <a:off x="457200" y="457200"/>
            <a:ext cx="11277600" cy="5943600"/>
          </a:xfrm>
          <a:prstGeom prst="rect">
            <a:avLst/>
          </a:prstGeom>
        </p:spPr>
      </p:pic>
      <p:sp>
        <p:nvSpPr>
          <p:cNvPr id="2" name="TextBox 1">
            <a:extLst>
              <a:ext uri="{FF2B5EF4-FFF2-40B4-BE49-F238E27FC236}">
                <a16:creationId xmlns:a16="http://schemas.microsoft.com/office/drawing/2014/main" id="{16AD7222-BED0-AF19-92D2-EFE166C1B00F}"/>
              </a:ext>
            </a:extLst>
          </p:cNvPr>
          <p:cNvSpPr txBox="1"/>
          <p:nvPr/>
        </p:nvSpPr>
        <p:spPr>
          <a:xfrm>
            <a:off x="1056443" y="5051395"/>
            <a:ext cx="9206143" cy="707886"/>
          </a:xfrm>
          <a:prstGeom prst="rect">
            <a:avLst/>
          </a:prstGeom>
          <a:solidFill>
            <a:schemeClr val="bg1">
              <a:lumMod val="85000"/>
            </a:schemeClr>
          </a:solidFill>
        </p:spPr>
        <p:txBody>
          <a:bodyPr wrap="square" rtlCol="0">
            <a:spAutoFit/>
          </a:bodyPr>
          <a:lstStyle/>
          <a:p>
            <a:r>
              <a:rPr lang="en-US" sz="2000" dirty="0">
                <a:effectLst>
                  <a:outerShdw blurRad="38100" dist="38100" dir="2700000" algn="tl">
                    <a:srgbClr val="000000">
                      <a:alpha val="43137"/>
                    </a:srgbClr>
                  </a:outerShdw>
                </a:effectLst>
                <a:latin typeface="Source Sans Pro" panose="020B0503030403020204" pitchFamily="34" charset="0"/>
                <a:ea typeface="Source Sans Pro" panose="020B0503030403020204" pitchFamily="34" charset="0"/>
              </a:rPr>
              <a:t>The Ministry’s recent performance was by any metric, not very good.  What will the Ministry do in the future to better prepare for natural disasters?</a:t>
            </a:r>
          </a:p>
        </p:txBody>
      </p:sp>
    </p:spTree>
    <p:extLst>
      <p:ext uri="{BB962C8B-B14F-4D97-AF65-F5344CB8AC3E}">
        <p14:creationId xmlns:p14="http://schemas.microsoft.com/office/powerpoint/2010/main" val="285122360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38FF612A-F908-CCD8-9BFE-303EA8929F8C}"/>
              </a:ext>
            </a:extLst>
          </p:cNvPr>
          <p:cNvPicPr>
            <a:picLocks noGrp="1" noChangeAspect="1"/>
          </p:cNvPicPr>
          <p:nvPr>
            <p:ph idx="1"/>
          </p:nvPr>
        </p:nvPicPr>
        <p:blipFill rotWithShape="1">
          <a:blip r:embed="rId3"/>
          <a:srcRect t="8343"/>
          <a:stretch/>
        </p:blipFill>
        <p:spPr>
          <a:xfrm>
            <a:off x="457200" y="457200"/>
            <a:ext cx="11277600" cy="5943600"/>
          </a:xfrm>
          <a:prstGeom prst="rect">
            <a:avLst/>
          </a:prstGeom>
        </p:spPr>
      </p:pic>
      <p:sp>
        <p:nvSpPr>
          <p:cNvPr id="2" name="TextBox 1">
            <a:extLst>
              <a:ext uri="{FF2B5EF4-FFF2-40B4-BE49-F238E27FC236}">
                <a16:creationId xmlns:a16="http://schemas.microsoft.com/office/drawing/2014/main" id="{216B900D-24C7-8A65-EFE9-1F16AEE0B5AE}"/>
              </a:ext>
            </a:extLst>
          </p:cNvPr>
          <p:cNvSpPr txBox="1"/>
          <p:nvPr/>
        </p:nvSpPr>
        <p:spPr>
          <a:xfrm>
            <a:off x="1056443" y="5051395"/>
            <a:ext cx="9206143" cy="707886"/>
          </a:xfrm>
          <a:prstGeom prst="rect">
            <a:avLst/>
          </a:prstGeom>
          <a:solidFill>
            <a:schemeClr val="bg1">
              <a:lumMod val="85000"/>
            </a:schemeClr>
          </a:solidFill>
        </p:spPr>
        <p:txBody>
          <a:bodyPr wrap="square" rtlCol="0">
            <a:spAutoFit/>
          </a:bodyPr>
          <a:lstStyle/>
          <a:p>
            <a:r>
              <a:rPr lang="en-US" sz="2000" dirty="0">
                <a:effectLst>
                  <a:outerShdw blurRad="38100" dist="38100" dir="2700000" algn="tl">
                    <a:srgbClr val="000000">
                      <a:alpha val="43137"/>
                    </a:srgbClr>
                  </a:outerShdw>
                </a:effectLst>
                <a:latin typeface="Source Sans Pro" panose="020B0503030403020204" pitchFamily="34" charset="0"/>
                <a:ea typeface="Source Sans Pro" panose="020B0503030403020204" pitchFamily="34" charset="0"/>
              </a:rPr>
              <a:t>Why did the Ministry deploy resources to a wealthy country like the United States when it was the poor countries that needed all of the help?</a:t>
            </a:r>
          </a:p>
        </p:txBody>
      </p:sp>
    </p:spTree>
    <p:extLst>
      <p:ext uri="{BB962C8B-B14F-4D97-AF65-F5344CB8AC3E}">
        <p14:creationId xmlns:p14="http://schemas.microsoft.com/office/powerpoint/2010/main" val="177452838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38FF612A-F908-CCD8-9BFE-303EA8929F8C}"/>
              </a:ext>
            </a:extLst>
          </p:cNvPr>
          <p:cNvPicPr>
            <a:picLocks noGrp="1" noChangeAspect="1"/>
          </p:cNvPicPr>
          <p:nvPr>
            <p:ph idx="1"/>
          </p:nvPr>
        </p:nvPicPr>
        <p:blipFill rotWithShape="1">
          <a:blip r:embed="rId3"/>
          <a:srcRect t="8343"/>
          <a:stretch/>
        </p:blipFill>
        <p:spPr>
          <a:xfrm>
            <a:off x="457200" y="457200"/>
            <a:ext cx="11277600" cy="5943600"/>
          </a:xfrm>
          <a:prstGeom prst="rect">
            <a:avLst/>
          </a:prstGeom>
        </p:spPr>
      </p:pic>
      <p:sp>
        <p:nvSpPr>
          <p:cNvPr id="2" name="TextBox 1">
            <a:extLst>
              <a:ext uri="{FF2B5EF4-FFF2-40B4-BE49-F238E27FC236}">
                <a16:creationId xmlns:a16="http://schemas.microsoft.com/office/drawing/2014/main" id="{216B900D-24C7-8A65-EFE9-1F16AEE0B5AE}"/>
              </a:ext>
            </a:extLst>
          </p:cNvPr>
          <p:cNvSpPr txBox="1"/>
          <p:nvPr/>
        </p:nvSpPr>
        <p:spPr>
          <a:xfrm>
            <a:off x="1056443" y="5051395"/>
            <a:ext cx="9206143" cy="707886"/>
          </a:xfrm>
          <a:prstGeom prst="rect">
            <a:avLst/>
          </a:prstGeom>
          <a:solidFill>
            <a:schemeClr val="bg1">
              <a:lumMod val="85000"/>
            </a:schemeClr>
          </a:solidFill>
        </p:spPr>
        <p:txBody>
          <a:bodyPr wrap="square" rtlCol="0">
            <a:spAutoFit/>
          </a:bodyPr>
          <a:lstStyle/>
          <a:p>
            <a:r>
              <a:rPr lang="en-US" sz="2000" dirty="0">
                <a:effectLst>
                  <a:outerShdw blurRad="38100" dist="38100" dir="2700000" algn="tl">
                    <a:srgbClr val="000000">
                      <a:alpha val="43137"/>
                    </a:srgbClr>
                  </a:outerShdw>
                </a:effectLst>
                <a:latin typeface="Source Sans Pro" panose="020B0503030403020204" pitchFamily="34" charset="0"/>
                <a:ea typeface="Source Sans Pro" panose="020B0503030403020204" pitchFamily="34" charset="0"/>
              </a:rPr>
              <a:t>Is the Ministry interested in providing only emergency relief on an at-need basis or would it consider longer-term partnerships with countries that request assistance?</a:t>
            </a:r>
          </a:p>
        </p:txBody>
      </p:sp>
    </p:spTree>
    <p:extLst>
      <p:ext uri="{BB962C8B-B14F-4D97-AF65-F5344CB8AC3E}">
        <p14:creationId xmlns:p14="http://schemas.microsoft.com/office/powerpoint/2010/main" val="158220417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5298F46-2D03-089B-F45C-E4EAB5CBDAEE}"/>
            </a:ext>
          </a:extLst>
        </p:cNvPr>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C440C5E1-B569-D83F-FBD9-0727A70D08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5334EFF-13DD-143B-25E8-B1A5BC60F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picture containing person, blue, colorful&#10;&#10;Description automatically generated">
            <a:extLst>
              <a:ext uri="{FF2B5EF4-FFF2-40B4-BE49-F238E27FC236}">
                <a16:creationId xmlns:a16="http://schemas.microsoft.com/office/drawing/2014/main" id="{421928B1-46FB-9872-98CC-F07D616C76FB}"/>
              </a:ext>
            </a:extLst>
          </p:cNvPr>
          <p:cNvPicPr>
            <a:picLocks noGrp="1" noChangeAspect="1"/>
          </p:cNvPicPr>
          <p:nvPr>
            <p:ph idx="1"/>
          </p:nvPr>
        </p:nvPicPr>
        <p:blipFill rotWithShape="1">
          <a:blip r:embed="rId2">
            <a:alphaModFix amt="60000"/>
            <a:duotone>
              <a:prstClr val="black"/>
              <a:schemeClr val="accent2">
                <a:tint val="45000"/>
                <a:satMod val="400000"/>
              </a:schemeClr>
            </a:duotone>
            <a:extLst>
              <a:ext uri="{BEBA8EAE-BF5A-486C-A8C5-ECC9F3942E4B}">
                <a14:imgProps xmlns:a14="http://schemas.microsoft.com/office/drawing/2010/main">
                  <a14:imgLayer r:embed="rId3">
                    <a14:imgEffect>
                      <a14:artisticCutout/>
                    </a14:imgEffect>
                    <a14:imgEffect>
                      <a14:saturation sat="33000"/>
                    </a14:imgEffect>
                  </a14:imgLayer>
                </a14:imgProps>
              </a:ext>
              <a:ext uri="{28A0092B-C50C-407E-A947-70E740481C1C}">
                <a14:useLocalDpi xmlns:a14="http://schemas.microsoft.com/office/drawing/2010/main" val="0"/>
              </a:ext>
            </a:extLst>
          </a:blip>
          <a:srcRect t="1135" b="1135"/>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96D23659-E4EB-3D3B-239C-9375E1687793}"/>
              </a:ext>
            </a:extLst>
          </p:cNvPr>
          <p:cNvSpPr>
            <a:spLocks noGrp="1"/>
          </p:cNvSpPr>
          <p:nvPr>
            <p:ph type="title"/>
          </p:nvPr>
        </p:nvSpPr>
        <p:spPr>
          <a:xfrm>
            <a:off x="838200" y="525194"/>
            <a:ext cx="6731000" cy="3488006"/>
          </a:xfrm>
        </p:spPr>
        <p:txBody>
          <a:bodyPr vert="horz" lIns="91440" tIns="45720" rIns="91440" bIns="45720" rtlCol="0" anchor="b">
            <a:normAutofit/>
          </a:bodyPr>
          <a:lstStyle/>
          <a:p>
            <a:r>
              <a:rPr lang="en-US" sz="3200" dirty="0">
                <a:solidFill>
                  <a:schemeClr val="bg1"/>
                </a:solidFill>
                <a:effectLst>
                  <a:outerShdw blurRad="38100" dist="38100" dir="2700000" algn="tl">
                    <a:srgbClr val="000000">
                      <a:alpha val="43137"/>
                    </a:srgbClr>
                  </a:outerShdw>
                </a:effectLst>
                <a:highlight>
                  <a:srgbClr val="000000"/>
                </a:highlight>
              </a:rPr>
              <a:t>Delegates from </a:t>
            </a:r>
            <a:r>
              <a:rPr lang="en-US" sz="3200" dirty="0">
                <a:solidFill>
                  <a:schemeClr val="accent2"/>
                </a:solidFill>
                <a:effectLst>
                  <a:outerShdw blurRad="38100" dist="38100" dir="2700000" algn="tl">
                    <a:srgbClr val="000000">
                      <a:alpha val="43137"/>
                    </a:srgbClr>
                  </a:outerShdw>
                </a:effectLst>
                <a:highlight>
                  <a:srgbClr val="000000"/>
                </a:highlight>
              </a:rPr>
              <a:t>Cuba</a:t>
            </a:r>
            <a:r>
              <a:rPr lang="en-US" sz="3200" dirty="0">
                <a:solidFill>
                  <a:schemeClr val="bg1"/>
                </a:solidFill>
                <a:effectLst>
                  <a:outerShdw blurRad="38100" dist="38100" dir="2700000" algn="tl">
                    <a:srgbClr val="000000">
                      <a:alpha val="43137"/>
                    </a:srgbClr>
                  </a:outerShdw>
                </a:effectLst>
                <a:highlight>
                  <a:srgbClr val="000000"/>
                </a:highlight>
              </a:rPr>
              <a:t>, </a:t>
            </a:r>
            <a:r>
              <a:rPr lang="en-US" sz="3200" dirty="0">
                <a:solidFill>
                  <a:schemeClr val="accent2"/>
                </a:solidFill>
                <a:effectLst>
                  <a:outerShdw blurRad="38100" dist="38100" dir="2700000" algn="tl">
                    <a:srgbClr val="000000">
                      <a:alpha val="43137"/>
                    </a:srgbClr>
                  </a:outerShdw>
                </a:effectLst>
                <a:highlight>
                  <a:srgbClr val="000000"/>
                </a:highlight>
              </a:rPr>
              <a:t>Jamaica</a:t>
            </a:r>
            <a:r>
              <a:rPr lang="en-US" sz="3200" dirty="0">
                <a:solidFill>
                  <a:schemeClr val="bg1"/>
                </a:solidFill>
                <a:effectLst>
                  <a:outerShdw blurRad="38100" dist="38100" dir="2700000" algn="tl">
                    <a:srgbClr val="000000">
                      <a:alpha val="43137"/>
                    </a:srgbClr>
                  </a:outerShdw>
                </a:effectLst>
                <a:highlight>
                  <a:srgbClr val="000000"/>
                </a:highlight>
              </a:rPr>
              <a:t>, and the </a:t>
            </a:r>
            <a:r>
              <a:rPr lang="en-US" sz="3200" dirty="0">
                <a:solidFill>
                  <a:schemeClr val="accent2"/>
                </a:solidFill>
                <a:effectLst>
                  <a:outerShdw blurRad="38100" dist="38100" dir="2700000" algn="tl">
                    <a:srgbClr val="000000">
                      <a:alpha val="43137"/>
                    </a:srgbClr>
                  </a:outerShdw>
                </a:effectLst>
                <a:highlight>
                  <a:srgbClr val="000000"/>
                </a:highlight>
              </a:rPr>
              <a:t>Dominican Republic </a:t>
            </a:r>
            <a:r>
              <a:rPr lang="en-US" sz="3200" dirty="0">
                <a:solidFill>
                  <a:schemeClr val="bg1"/>
                </a:solidFill>
                <a:effectLst>
                  <a:outerShdw blurRad="38100" dist="38100" dir="2700000" algn="tl">
                    <a:srgbClr val="000000">
                      <a:alpha val="43137"/>
                    </a:srgbClr>
                  </a:outerShdw>
                </a:effectLst>
                <a:highlight>
                  <a:srgbClr val="000000"/>
                </a:highlight>
              </a:rPr>
              <a:t>openly question your organization’s commitment to the poorest countries in the Americas</a:t>
            </a:r>
          </a:p>
        </p:txBody>
      </p:sp>
      <p:sp>
        <p:nvSpPr>
          <p:cNvPr id="6" name="TextBox 5">
            <a:extLst>
              <a:ext uri="{FF2B5EF4-FFF2-40B4-BE49-F238E27FC236}">
                <a16:creationId xmlns:a16="http://schemas.microsoft.com/office/drawing/2014/main" id="{59FDEF35-E651-C883-CA43-A310CF558582}"/>
              </a:ext>
            </a:extLst>
          </p:cNvPr>
          <p:cNvSpPr txBox="1"/>
          <p:nvPr/>
        </p:nvSpPr>
        <p:spPr>
          <a:xfrm>
            <a:off x="838200" y="3526300"/>
            <a:ext cx="10165218" cy="2588458"/>
          </a:xfrm>
          <a:prstGeom prst="rect">
            <a:avLst/>
          </a:prstGeom>
        </p:spPr>
        <p:txBody>
          <a:bodyPr vert="horz" lIns="91440" tIns="45720" rIns="91440" bIns="45720" rtlCol="0">
            <a:normAutofit/>
          </a:bodyPr>
          <a:lstStyle/>
          <a:p>
            <a:pPr>
              <a:lnSpc>
                <a:spcPct val="90000"/>
              </a:lnSpc>
              <a:spcAft>
                <a:spcPts val="600"/>
              </a:spcAft>
            </a:pPr>
            <a:endParaRPr lang="en-US" sz="2000" dirty="0">
              <a:solidFill>
                <a:srgbClr val="FF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9825661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picture containing person, blue, colorful&#10;&#10;Description automatically generated">
            <a:extLst>
              <a:ext uri="{FF2B5EF4-FFF2-40B4-BE49-F238E27FC236}">
                <a16:creationId xmlns:a16="http://schemas.microsoft.com/office/drawing/2014/main" id="{C693C3CD-9900-9EFB-EB1F-27F1C5461DED}"/>
              </a:ext>
            </a:extLst>
          </p:cNvPr>
          <p:cNvPicPr>
            <a:picLocks noGrp="1" noChangeAspect="1"/>
          </p:cNvPicPr>
          <p:nvPr>
            <p:ph idx="1"/>
          </p:nvPr>
        </p:nvPicPr>
        <p:blipFill rotWithShape="1">
          <a:blip r:embed="rId2">
            <a:alphaModFix amt="60000"/>
            <a:extLst>
              <a:ext uri="{BEBA8EAE-BF5A-486C-A8C5-ECC9F3942E4B}">
                <a14:imgProps xmlns:a14="http://schemas.microsoft.com/office/drawing/2010/main">
                  <a14:imgLayer r:embed="rId3">
                    <a14:imgEffect>
                      <a14:artisticCutout/>
                    </a14:imgEffect>
                    <a14:imgEffect>
                      <a14:saturation sat="33000"/>
                    </a14:imgEffect>
                  </a14:imgLayer>
                </a14:imgProps>
              </a:ext>
              <a:ext uri="{28A0092B-C50C-407E-A947-70E740481C1C}">
                <a14:useLocalDpi xmlns:a14="http://schemas.microsoft.com/office/drawing/2010/main" val="0"/>
              </a:ext>
            </a:extLst>
          </a:blip>
          <a:srcRect t="1135" b="1135"/>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7AE1CE6B-3BF2-6FF4-2267-03A139878AB4}"/>
              </a:ext>
            </a:extLst>
          </p:cNvPr>
          <p:cNvSpPr>
            <a:spLocks noGrp="1"/>
          </p:cNvSpPr>
          <p:nvPr>
            <p:ph type="title"/>
          </p:nvPr>
        </p:nvSpPr>
        <p:spPr>
          <a:xfrm>
            <a:off x="838200" y="525194"/>
            <a:ext cx="4619625" cy="2433199"/>
          </a:xfrm>
        </p:spPr>
        <p:txBody>
          <a:bodyPr vert="horz" lIns="91440" tIns="45720" rIns="91440" bIns="45720" rtlCol="0" anchor="b">
            <a:normAutofit fontScale="90000"/>
          </a:bodyPr>
          <a:lstStyle/>
          <a:p>
            <a:r>
              <a:rPr lang="en-US" sz="3200" dirty="0">
                <a:solidFill>
                  <a:srgbClr val="FFFFFF"/>
                </a:solidFill>
                <a:effectLst>
                  <a:outerShdw blurRad="38100" dist="38100" dir="2700000" algn="tl">
                    <a:srgbClr val="000000">
                      <a:alpha val="43137"/>
                    </a:srgbClr>
                  </a:outerShdw>
                </a:effectLst>
                <a:highlight>
                  <a:srgbClr val="000000"/>
                </a:highlight>
              </a:rPr>
              <a:t>What type of Organization will the Ministry be?</a:t>
            </a:r>
            <a:br>
              <a:rPr lang="en-US" sz="3200" dirty="0">
                <a:solidFill>
                  <a:srgbClr val="FFFFFF"/>
                </a:solidFill>
                <a:effectLst>
                  <a:outerShdw blurRad="38100" dist="38100" dir="2700000" algn="tl">
                    <a:srgbClr val="000000">
                      <a:alpha val="43137"/>
                    </a:srgbClr>
                  </a:outerShdw>
                </a:effectLst>
              </a:rPr>
            </a:br>
            <a:br>
              <a:rPr lang="en-US" sz="3200" dirty="0">
                <a:solidFill>
                  <a:srgbClr val="FFFFFF"/>
                </a:solidFill>
                <a:effectLst>
                  <a:outerShdw blurRad="38100" dist="38100" dir="2700000" algn="tl">
                    <a:srgbClr val="000000">
                      <a:alpha val="43137"/>
                    </a:srgbClr>
                  </a:outerShdw>
                </a:effectLst>
              </a:rPr>
            </a:br>
            <a:r>
              <a:rPr lang="en-US" sz="3200" dirty="0">
                <a:solidFill>
                  <a:srgbClr val="FFFFFF"/>
                </a:solidFill>
                <a:effectLst>
                  <a:outerShdw blurRad="38100" dist="38100" dir="2700000" algn="tl">
                    <a:srgbClr val="000000">
                      <a:alpha val="43137"/>
                    </a:srgbClr>
                  </a:outerShdw>
                </a:effectLst>
                <a:highlight>
                  <a:srgbClr val="000000"/>
                </a:highlight>
              </a:rPr>
              <a:t>What is the decision-making structure of your organization?</a:t>
            </a:r>
          </a:p>
        </p:txBody>
      </p:sp>
      <p:sp>
        <p:nvSpPr>
          <p:cNvPr id="6" name="TextBox 5">
            <a:extLst>
              <a:ext uri="{FF2B5EF4-FFF2-40B4-BE49-F238E27FC236}">
                <a16:creationId xmlns:a16="http://schemas.microsoft.com/office/drawing/2014/main" id="{2A9DCF7B-8F1F-F0E7-5A0F-FE05D5C65AE4}"/>
              </a:ext>
            </a:extLst>
          </p:cNvPr>
          <p:cNvSpPr txBox="1"/>
          <p:nvPr/>
        </p:nvSpPr>
        <p:spPr>
          <a:xfrm>
            <a:off x="838200" y="3526300"/>
            <a:ext cx="10165218" cy="2588458"/>
          </a:xfrm>
          <a:prstGeom prst="rect">
            <a:avLst/>
          </a:prstGeom>
        </p:spPr>
        <p:txBody>
          <a:bodyPr vert="horz" lIns="91440" tIns="45720" rIns="91440" bIns="45720" rtlCol="0">
            <a:normAutofit/>
          </a:bodyPr>
          <a:lstStyle/>
          <a:p>
            <a:pPr>
              <a:lnSpc>
                <a:spcPct val="90000"/>
              </a:lnSpc>
              <a:spcAft>
                <a:spcPts val="600"/>
              </a:spcAft>
            </a:pPr>
            <a:endParaRPr lang="en-US" sz="2000" dirty="0">
              <a:solidFill>
                <a:srgbClr val="FF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94178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1">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Map&#10;&#10;Description automatically generated">
            <a:extLst>
              <a:ext uri="{FF2B5EF4-FFF2-40B4-BE49-F238E27FC236}">
                <a16:creationId xmlns:a16="http://schemas.microsoft.com/office/drawing/2014/main" id="{66013AF7-7C99-7175-455C-26DE069B1EB8}"/>
              </a:ext>
            </a:extLst>
          </p:cNvPr>
          <p:cNvPicPr>
            <a:picLocks noChangeAspect="1"/>
          </p:cNvPicPr>
          <p:nvPr/>
        </p:nvPicPr>
        <p:blipFill rotWithShape="1">
          <a:blip r:embed="rId2">
            <a:extLst>
              <a:ext uri="{28A0092B-C50C-407E-A947-70E740481C1C}">
                <a14:useLocalDpi xmlns:a14="http://schemas.microsoft.com/office/drawing/2010/main" val="0"/>
              </a:ext>
            </a:extLst>
          </a:blip>
          <a:srcRect t="5987" b="5635"/>
          <a:stretch/>
        </p:blipFill>
        <p:spPr>
          <a:xfrm>
            <a:off x="1" y="10"/>
            <a:ext cx="9669642" cy="6857990"/>
          </a:xfrm>
          <a:prstGeom prst="rect">
            <a:avLst/>
          </a:prstGeom>
        </p:spPr>
      </p:pic>
      <p:sp>
        <p:nvSpPr>
          <p:cNvPr id="17" name="Rectangle 13">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4C80AD-BBDB-3E1C-64DB-DD0AAC1DE8D4}"/>
              </a:ext>
            </a:extLst>
          </p:cNvPr>
          <p:cNvSpPr>
            <a:spLocks noGrp="1"/>
          </p:cNvSpPr>
          <p:nvPr>
            <p:ph type="title"/>
          </p:nvPr>
        </p:nvSpPr>
        <p:spPr>
          <a:xfrm>
            <a:off x="7531610" y="365125"/>
            <a:ext cx="3822189" cy="1899912"/>
          </a:xfrm>
        </p:spPr>
        <p:txBody>
          <a:bodyPr>
            <a:normAutofit/>
          </a:bodyPr>
          <a:lstStyle/>
          <a:p>
            <a:r>
              <a:rPr lang="en-US" sz="5400" dirty="0">
                <a:effectLst>
                  <a:outerShdw blurRad="38100" dist="38100" dir="2700000" algn="tl">
                    <a:srgbClr val="000000">
                      <a:alpha val="43137"/>
                    </a:srgbClr>
                  </a:outerShdw>
                </a:effectLst>
              </a:rPr>
              <a:t>Deployable Regions</a:t>
            </a:r>
          </a:p>
        </p:txBody>
      </p:sp>
      <p:sp>
        <p:nvSpPr>
          <p:cNvPr id="3" name="Content Placeholder 2">
            <a:extLst>
              <a:ext uri="{FF2B5EF4-FFF2-40B4-BE49-F238E27FC236}">
                <a16:creationId xmlns:a16="http://schemas.microsoft.com/office/drawing/2014/main" id="{DC6DFAC9-B325-6C37-3146-74183D3222AC}"/>
              </a:ext>
            </a:extLst>
          </p:cNvPr>
          <p:cNvSpPr>
            <a:spLocks noGrp="1"/>
          </p:cNvSpPr>
          <p:nvPr>
            <p:ph idx="1"/>
          </p:nvPr>
        </p:nvSpPr>
        <p:spPr>
          <a:xfrm>
            <a:off x="7531610" y="2434201"/>
            <a:ext cx="4447869" cy="3742762"/>
          </a:xfrm>
        </p:spPr>
        <p:txBody>
          <a:bodyPr>
            <a:normAutofit fontScale="92500" lnSpcReduction="10000"/>
          </a:bodyPr>
          <a:lstStyle/>
          <a:p>
            <a:pPr marL="0" indent="0">
              <a:buNone/>
            </a:pPr>
            <a:r>
              <a:rPr lang="en-US" sz="2400" dirty="0">
                <a:effectLst>
                  <a:outerShdw blurRad="38100" dist="38100" dir="2700000" algn="tl">
                    <a:srgbClr val="000000">
                      <a:alpha val="43137"/>
                    </a:srgbClr>
                  </a:outerShdw>
                </a:effectLst>
              </a:rPr>
              <a:t>1. Puerto Rico</a:t>
            </a:r>
          </a:p>
          <a:p>
            <a:pPr marL="0" indent="0">
              <a:buNone/>
            </a:pPr>
            <a:r>
              <a:rPr lang="en-US" sz="2400" dirty="0">
                <a:effectLst>
                  <a:outerShdw blurRad="38100" dist="38100" dir="2700000" algn="tl">
                    <a:srgbClr val="000000">
                      <a:alpha val="43137"/>
                    </a:srgbClr>
                  </a:outerShdw>
                </a:effectLst>
              </a:rPr>
              <a:t>2. Hispaniola</a:t>
            </a:r>
          </a:p>
          <a:p>
            <a:pPr marL="0" indent="0">
              <a:buNone/>
            </a:pPr>
            <a:r>
              <a:rPr lang="en-US" sz="2400" dirty="0">
                <a:effectLst>
                  <a:outerShdw blurRad="38100" dist="38100" dir="2700000" algn="tl">
                    <a:srgbClr val="000000">
                      <a:alpha val="43137"/>
                    </a:srgbClr>
                  </a:outerShdw>
                </a:effectLst>
              </a:rPr>
              <a:t>3. Cuba</a:t>
            </a:r>
          </a:p>
          <a:p>
            <a:pPr marL="0" indent="0">
              <a:buNone/>
            </a:pPr>
            <a:r>
              <a:rPr lang="en-US" sz="2400" dirty="0">
                <a:effectLst>
                  <a:outerShdw blurRad="38100" dist="38100" dir="2700000" algn="tl">
                    <a:srgbClr val="000000">
                      <a:alpha val="43137"/>
                    </a:srgbClr>
                  </a:outerShdw>
                </a:effectLst>
              </a:rPr>
              <a:t>4. Jamaica</a:t>
            </a:r>
          </a:p>
          <a:p>
            <a:pPr marL="0" indent="0">
              <a:buNone/>
            </a:pPr>
            <a:r>
              <a:rPr lang="en-US" sz="2400" dirty="0">
                <a:effectLst>
                  <a:outerShdw blurRad="38100" dist="38100" dir="2700000" algn="tl">
                    <a:srgbClr val="000000">
                      <a:alpha val="43137"/>
                    </a:srgbClr>
                  </a:outerShdw>
                </a:effectLst>
              </a:rPr>
              <a:t>5. Bahamas</a:t>
            </a:r>
          </a:p>
          <a:p>
            <a:pPr marL="0" indent="0">
              <a:buNone/>
            </a:pPr>
            <a:r>
              <a:rPr lang="en-US" sz="2400" dirty="0">
                <a:effectLst>
                  <a:outerShdw blurRad="38100" dist="38100" dir="2700000" algn="tl">
                    <a:srgbClr val="000000">
                      <a:alpha val="43137"/>
                    </a:srgbClr>
                  </a:outerShdw>
                </a:effectLst>
              </a:rPr>
              <a:t>6. Florida</a:t>
            </a:r>
          </a:p>
          <a:p>
            <a:pPr marL="0" indent="0">
              <a:buNone/>
            </a:pPr>
            <a:r>
              <a:rPr lang="en-US" sz="2400" dirty="0">
                <a:effectLst>
                  <a:outerShdw blurRad="38100" dist="38100" dir="2700000" algn="tl">
                    <a:srgbClr val="000000">
                      <a:alpha val="43137"/>
                    </a:srgbClr>
                  </a:outerShdw>
                </a:effectLst>
              </a:rPr>
              <a:t>7. Gulf Coast</a:t>
            </a:r>
          </a:p>
          <a:p>
            <a:pPr marL="0" indent="0">
              <a:buNone/>
            </a:pPr>
            <a:r>
              <a:rPr lang="en-US" sz="2400" dirty="0">
                <a:effectLst>
                  <a:outerShdw blurRad="38100" dist="38100" dir="2700000" algn="tl">
                    <a:srgbClr val="000000">
                      <a:alpha val="43137"/>
                    </a:srgbClr>
                  </a:outerShdw>
                </a:effectLst>
              </a:rPr>
              <a:t>8. Yucatan</a:t>
            </a:r>
          </a:p>
          <a:p>
            <a:pPr marL="0" indent="0">
              <a:buNone/>
            </a:pPr>
            <a:r>
              <a:rPr lang="en-US" sz="2400" dirty="0">
                <a:effectLst>
                  <a:outerShdw blurRad="38100" dist="38100" dir="2700000" algn="tl">
                    <a:srgbClr val="000000">
                      <a:alpha val="43137"/>
                    </a:srgbClr>
                  </a:outerShdw>
                </a:effectLst>
              </a:rPr>
              <a:t>9. Savannah River region</a:t>
            </a:r>
          </a:p>
        </p:txBody>
      </p:sp>
    </p:spTree>
    <p:extLst>
      <p:ext uri="{BB962C8B-B14F-4D97-AF65-F5344CB8AC3E}">
        <p14:creationId xmlns:p14="http://schemas.microsoft.com/office/powerpoint/2010/main" val="3139787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ghtning - Wikipedia">
            <a:extLst>
              <a:ext uri="{FF2B5EF4-FFF2-40B4-BE49-F238E27FC236}">
                <a16:creationId xmlns:a16="http://schemas.microsoft.com/office/drawing/2014/main" id="{59487130-AEF3-1C8D-2EE0-17981DAE3EF8}"/>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PaintStrokes/>
                    </a14:imgEffect>
                    <a14:imgEffect>
                      <a14:colorTemperature colorTemp="8800"/>
                    </a14:imgEffect>
                    <a14:imgEffect>
                      <a14:saturation sat="66000"/>
                    </a14:imgEffect>
                  </a14:imgLayer>
                </a14:imgProps>
              </a:ext>
              <a:ext uri="{28A0092B-C50C-407E-A947-70E740481C1C}">
                <a14:useLocalDpi xmlns:a14="http://schemas.microsoft.com/office/drawing/2010/main" val="0"/>
              </a:ext>
            </a:extLst>
          </a:blip>
          <a:srcRect/>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3" name="Rectangle 1032">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585A8E4-E11F-57B2-01F5-E671DC27FC71}"/>
              </a:ext>
            </a:extLst>
          </p:cNvPr>
          <p:cNvSpPr>
            <a:spLocks noGrp="1"/>
          </p:cNvSpPr>
          <p:nvPr>
            <p:ph type="ctrTitle"/>
          </p:nvPr>
        </p:nvSpPr>
        <p:spPr>
          <a:xfrm>
            <a:off x="1097280" y="325550"/>
            <a:ext cx="10058400" cy="3574778"/>
          </a:xfrm>
          <a:effectLst>
            <a:outerShdw blurRad="50800" dist="38100" dir="2700000" algn="tl" rotWithShape="0">
              <a:prstClr val="black">
                <a:alpha val="40000"/>
              </a:prstClr>
            </a:outerShdw>
          </a:effectLst>
        </p:spPr>
        <p:txBody>
          <a:bodyPr>
            <a:normAutofit/>
          </a:bodyPr>
          <a:lstStyle/>
          <a:p>
            <a:r>
              <a:rPr lang="en-US" sz="5200" dirty="0">
                <a:solidFill>
                  <a:srgbClr val="FFFFFF"/>
                </a:solidFill>
                <a:effectLst>
                  <a:outerShdw blurRad="38100" dist="38100" dir="2700000" algn="tl">
                    <a:srgbClr val="000000">
                      <a:alpha val="43137"/>
                    </a:srgbClr>
                  </a:outerShdw>
                </a:effectLst>
              </a:rPr>
              <a:t>Action Phase</a:t>
            </a:r>
          </a:p>
        </p:txBody>
      </p:sp>
      <p:sp>
        <p:nvSpPr>
          <p:cNvPr id="5" name="Subtitle 4">
            <a:extLst>
              <a:ext uri="{FF2B5EF4-FFF2-40B4-BE49-F238E27FC236}">
                <a16:creationId xmlns:a16="http://schemas.microsoft.com/office/drawing/2014/main" id="{32E0D556-3FF1-9843-95F2-8E91F681E568}"/>
              </a:ext>
            </a:extLst>
          </p:cNvPr>
          <p:cNvSpPr>
            <a:spLocks noGrp="1"/>
          </p:cNvSpPr>
          <p:nvPr>
            <p:ph type="subTitle" idx="1"/>
          </p:nvPr>
        </p:nvSpPr>
        <p:spPr>
          <a:xfrm>
            <a:off x="1100051" y="4072043"/>
            <a:ext cx="10058400" cy="1282707"/>
          </a:xfrm>
          <a:effectLst>
            <a:outerShdw blurRad="50800" dist="38100" dir="2700000" algn="tl" rotWithShape="0">
              <a:prstClr val="black">
                <a:alpha val="40000"/>
              </a:prstClr>
            </a:outerShdw>
          </a:effectLst>
        </p:spPr>
        <p:txBody>
          <a:bodyPr>
            <a:normAutofit/>
          </a:bodyPr>
          <a:lstStyle/>
          <a:p>
            <a:endParaRPr lang="en-US">
              <a:solidFill>
                <a:srgbClr val="FFFFFF"/>
              </a:solidFill>
            </a:endParaRPr>
          </a:p>
        </p:txBody>
      </p:sp>
    </p:spTree>
    <p:extLst>
      <p:ext uri="{BB962C8B-B14F-4D97-AF65-F5344CB8AC3E}">
        <p14:creationId xmlns:p14="http://schemas.microsoft.com/office/powerpoint/2010/main" val="2850462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FBD4BA0-5E13-4403-B4A7-40DF3A0185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622F0806-F5D8-4CCD-A924-6CC3D7BB26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20" name="Freeform 5">
              <a:extLst>
                <a:ext uri="{FF2B5EF4-FFF2-40B4-BE49-F238E27FC236}">
                  <a16:creationId xmlns:a16="http://schemas.microsoft.com/office/drawing/2014/main" id="{C48C9CA8-31F2-4E7F-B5F8-52BB1996DC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6">
              <a:extLst>
                <a:ext uri="{FF2B5EF4-FFF2-40B4-BE49-F238E27FC236}">
                  <a16:creationId xmlns:a16="http://schemas.microsoft.com/office/drawing/2014/main" id="{C590ED89-E9C6-402B-8700-DCDA669522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7">
              <a:extLst>
                <a:ext uri="{FF2B5EF4-FFF2-40B4-BE49-F238E27FC236}">
                  <a16:creationId xmlns:a16="http://schemas.microsoft.com/office/drawing/2014/main" id="{1A6861F9-7385-40F8-BA83-B8DFF7F33E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8">
              <a:extLst>
                <a:ext uri="{FF2B5EF4-FFF2-40B4-BE49-F238E27FC236}">
                  <a16:creationId xmlns:a16="http://schemas.microsoft.com/office/drawing/2014/main" id="{D41F8744-72EA-46E8-ABFE-852031D4A8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9">
              <a:extLst>
                <a:ext uri="{FF2B5EF4-FFF2-40B4-BE49-F238E27FC236}">
                  <a16:creationId xmlns:a16="http://schemas.microsoft.com/office/drawing/2014/main" id="{9F0E0968-3DB0-43C4-8318-A6D9119D4A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0">
              <a:extLst>
                <a:ext uri="{FF2B5EF4-FFF2-40B4-BE49-F238E27FC236}">
                  <a16:creationId xmlns:a16="http://schemas.microsoft.com/office/drawing/2014/main" id="{33CE9E31-D43C-454C-BFBE-C030D98E2A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1">
              <a:extLst>
                <a:ext uri="{FF2B5EF4-FFF2-40B4-BE49-F238E27FC236}">
                  <a16:creationId xmlns:a16="http://schemas.microsoft.com/office/drawing/2014/main" id="{3927A156-CD49-44E3-BA78-CE0AA02505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2">
              <a:extLst>
                <a:ext uri="{FF2B5EF4-FFF2-40B4-BE49-F238E27FC236}">
                  <a16:creationId xmlns:a16="http://schemas.microsoft.com/office/drawing/2014/main" id="{2B83C26B-3353-4E6D-86D4-9461A7A864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13">
              <a:extLst>
                <a:ext uri="{FF2B5EF4-FFF2-40B4-BE49-F238E27FC236}">
                  <a16:creationId xmlns:a16="http://schemas.microsoft.com/office/drawing/2014/main" id="{2FB70090-1FB7-4335-9B1E-1E7EC6A2FB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14">
              <a:extLst>
                <a:ext uri="{FF2B5EF4-FFF2-40B4-BE49-F238E27FC236}">
                  <a16:creationId xmlns:a16="http://schemas.microsoft.com/office/drawing/2014/main" id="{B862257F-455F-4E18-A480-B22E8EFE14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15">
              <a:extLst>
                <a:ext uri="{FF2B5EF4-FFF2-40B4-BE49-F238E27FC236}">
                  <a16:creationId xmlns:a16="http://schemas.microsoft.com/office/drawing/2014/main" id="{3C9DF0C4-8430-481B-B3E7-B8F79BC0F4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16">
              <a:extLst>
                <a:ext uri="{FF2B5EF4-FFF2-40B4-BE49-F238E27FC236}">
                  <a16:creationId xmlns:a16="http://schemas.microsoft.com/office/drawing/2014/main" id="{91D50B8E-D94F-4944-9FD2-08DD35E29B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17">
              <a:extLst>
                <a:ext uri="{FF2B5EF4-FFF2-40B4-BE49-F238E27FC236}">
                  <a16:creationId xmlns:a16="http://schemas.microsoft.com/office/drawing/2014/main" id="{9B0A066C-DC3D-4E53-AC63-00DF45416C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 name="Freeform 18">
              <a:extLst>
                <a:ext uri="{FF2B5EF4-FFF2-40B4-BE49-F238E27FC236}">
                  <a16:creationId xmlns:a16="http://schemas.microsoft.com/office/drawing/2014/main" id="{D2D040EF-76C0-496D-8C72-9DB143C3AD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 name="Freeform 19">
              <a:extLst>
                <a:ext uri="{FF2B5EF4-FFF2-40B4-BE49-F238E27FC236}">
                  <a16:creationId xmlns:a16="http://schemas.microsoft.com/office/drawing/2014/main" id="{15FC8221-21EA-4D83-809B-108B7E0C5B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 name="Freeform 20">
              <a:extLst>
                <a:ext uri="{FF2B5EF4-FFF2-40B4-BE49-F238E27FC236}">
                  <a16:creationId xmlns:a16="http://schemas.microsoft.com/office/drawing/2014/main" id="{5A181F7D-35FA-49F3-8BCB-5D7250BA42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 name="Freeform 21">
              <a:extLst>
                <a:ext uri="{FF2B5EF4-FFF2-40B4-BE49-F238E27FC236}">
                  <a16:creationId xmlns:a16="http://schemas.microsoft.com/office/drawing/2014/main" id="{188DFD0A-AECC-43FC-B06B-D2A8A2EB9F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 name="Freeform 22">
              <a:extLst>
                <a:ext uri="{FF2B5EF4-FFF2-40B4-BE49-F238E27FC236}">
                  <a16:creationId xmlns:a16="http://schemas.microsoft.com/office/drawing/2014/main" id="{1769DE60-D3FA-40D0-96A4-6BEAD0C386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 name="Freeform 23">
              <a:extLst>
                <a:ext uri="{FF2B5EF4-FFF2-40B4-BE49-F238E27FC236}">
                  <a16:creationId xmlns:a16="http://schemas.microsoft.com/office/drawing/2014/main" id="{18E5EA87-065F-44FB-B99A-484483E31A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pic>
        <p:nvPicPr>
          <p:cNvPr id="5" name="Content Placeholder 4" descr="Map&#10;&#10;Description automatically generated">
            <a:extLst>
              <a:ext uri="{FF2B5EF4-FFF2-40B4-BE49-F238E27FC236}">
                <a16:creationId xmlns:a16="http://schemas.microsoft.com/office/drawing/2014/main" id="{3F4DD5B2-353E-F0E6-89C4-DC5489330EC7}"/>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t="16610" r="-1" b="679"/>
          <a:stretch/>
        </p:blipFill>
        <p:spPr>
          <a:xfrm>
            <a:off x="20" y="10"/>
            <a:ext cx="12188932" cy="5696067"/>
          </a:xfrm>
          <a:custGeom>
            <a:avLst/>
            <a:gdLst/>
            <a:ahLst/>
            <a:cxnLst/>
            <a:rect l="l" t="t" r="r" b="b"/>
            <a:pathLst>
              <a:path w="12188952" h="5696077">
                <a:moveTo>
                  <a:pt x="0" y="0"/>
                </a:moveTo>
                <a:lnTo>
                  <a:pt x="12188952" y="0"/>
                </a:lnTo>
                <a:lnTo>
                  <a:pt x="12188952" y="4710335"/>
                </a:lnTo>
                <a:lnTo>
                  <a:pt x="12113803" y="4718295"/>
                </a:lnTo>
                <a:cubicBezTo>
                  <a:pt x="10139508" y="4916244"/>
                  <a:pt x="8237152" y="5009247"/>
                  <a:pt x="6753597" y="5041852"/>
                </a:cubicBezTo>
                <a:cubicBezTo>
                  <a:pt x="4940362" y="5081701"/>
                  <a:pt x="2657278" y="5062371"/>
                  <a:pt x="400746" y="4870509"/>
                </a:cubicBezTo>
                <a:lnTo>
                  <a:pt x="3700" y="4833875"/>
                </a:lnTo>
                <a:lnTo>
                  <a:pt x="3700" y="5696077"/>
                </a:lnTo>
                <a:lnTo>
                  <a:pt x="0" y="5696077"/>
                </a:lnTo>
                <a:close/>
              </a:path>
            </a:pathLst>
          </a:custGeom>
        </p:spPr>
      </p:pic>
      <p:sp>
        <p:nvSpPr>
          <p:cNvPr id="2" name="Title 1">
            <a:extLst>
              <a:ext uri="{FF2B5EF4-FFF2-40B4-BE49-F238E27FC236}">
                <a16:creationId xmlns:a16="http://schemas.microsoft.com/office/drawing/2014/main" id="{E5B14F49-FCF0-7A4D-021A-615170261287}"/>
              </a:ext>
            </a:extLst>
          </p:cNvPr>
          <p:cNvSpPr>
            <a:spLocks noGrp="1"/>
          </p:cNvSpPr>
          <p:nvPr>
            <p:ph type="title"/>
          </p:nvPr>
        </p:nvSpPr>
        <p:spPr>
          <a:xfrm>
            <a:off x="1" y="5202935"/>
            <a:ext cx="12002702" cy="1525123"/>
          </a:xfrm>
        </p:spPr>
        <p:txBody>
          <a:bodyPr vert="horz" lIns="91440" tIns="45720" rIns="91440" bIns="45720" rtlCol="0" anchor="ctr">
            <a:noAutofit/>
          </a:bodyPr>
          <a:lstStyle/>
          <a:p>
            <a:pPr algn="ctr"/>
            <a:r>
              <a:rPr lang="en-US" sz="3200" dirty="0">
                <a:solidFill>
                  <a:schemeClr val="bg1"/>
                </a:solidFill>
              </a:rPr>
              <a:t>Projected Path: Major Hurricane Status to hit Puerto Rico, Dominican Republic</a:t>
            </a:r>
          </a:p>
        </p:txBody>
      </p:sp>
    </p:spTree>
    <p:extLst>
      <p:ext uri="{BB962C8B-B14F-4D97-AF65-F5344CB8AC3E}">
        <p14:creationId xmlns:p14="http://schemas.microsoft.com/office/powerpoint/2010/main" val="2625127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9" name="Rectangle 2054">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351BF6-5371-5DB9-4D92-192376689510}"/>
              </a:ext>
            </a:extLst>
          </p:cNvPr>
          <p:cNvSpPr>
            <a:spLocks noGrp="1"/>
          </p:cNvSpPr>
          <p:nvPr>
            <p:ph type="title"/>
          </p:nvPr>
        </p:nvSpPr>
        <p:spPr>
          <a:xfrm>
            <a:off x="838201" y="365125"/>
            <a:ext cx="5251316" cy="1807305"/>
          </a:xfrm>
        </p:spPr>
        <p:txBody>
          <a:bodyPr>
            <a:normAutofit/>
          </a:bodyPr>
          <a:lstStyle/>
          <a:p>
            <a:r>
              <a:rPr lang="en-US" dirty="0">
                <a:effectLst>
                  <a:outerShdw blurRad="38100" dist="38100" dir="2700000" algn="tl">
                    <a:srgbClr val="000000">
                      <a:alpha val="43137"/>
                    </a:srgbClr>
                  </a:outerShdw>
                </a:effectLst>
              </a:rPr>
              <a:t>An Opportunity to Prepare</a:t>
            </a:r>
          </a:p>
        </p:txBody>
      </p:sp>
      <p:sp>
        <p:nvSpPr>
          <p:cNvPr id="3" name="Content Placeholder 2">
            <a:extLst>
              <a:ext uri="{FF2B5EF4-FFF2-40B4-BE49-F238E27FC236}">
                <a16:creationId xmlns:a16="http://schemas.microsoft.com/office/drawing/2014/main" id="{D1454F88-60C3-0541-D24C-79CB9522F0BB}"/>
              </a:ext>
            </a:extLst>
          </p:cNvPr>
          <p:cNvSpPr>
            <a:spLocks noGrp="1"/>
          </p:cNvSpPr>
          <p:nvPr>
            <p:ph idx="1"/>
          </p:nvPr>
        </p:nvSpPr>
        <p:spPr>
          <a:xfrm>
            <a:off x="838200" y="2333297"/>
            <a:ext cx="4619621" cy="3843666"/>
          </a:xfrm>
        </p:spPr>
        <p:txBody>
          <a:bodyPr>
            <a:normAutofit/>
          </a:bodyPr>
          <a:lstStyle/>
          <a:p>
            <a:pPr marL="0" indent="0">
              <a:buNone/>
            </a:pPr>
            <a:r>
              <a:rPr lang="en-US" dirty="0">
                <a:effectLst>
                  <a:outerShdw blurRad="38100" dist="38100" dir="2700000" algn="tl">
                    <a:srgbClr val="000000">
                      <a:alpha val="43137"/>
                    </a:srgbClr>
                  </a:outerShdw>
                </a:effectLst>
              </a:rPr>
              <a:t>Good news!  Thanks to your prompt decision-making, </a:t>
            </a:r>
            <a:r>
              <a:rPr lang="en-US" dirty="0">
                <a:solidFill>
                  <a:srgbClr val="FFFF00"/>
                </a:solidFill>
                <a:effectLst>
                  <a:outerShdw blurRad="38100" dist="38100" dir="2700000" algn="tl">
                    <a:srgbClr val="000000">
                      <a:alpha val="43137"/>
                    </a:srgbClr>
                  </a:outerShdw>
                </a:effectLst>
                <a:highlight>
                  <a:srgbClr val="000000"/>
                </a:highlight>
              </a:rPr>
              <a:t>THREE</a:t>
            </a:r>
            <a:r>
              <a:rPr lang="en-US" dirty="0">
                <a:solidFill>
                  <a:srgbClr val="FFFF00"/>
                </a:solidFill>
                <a:effectLst>
                  <a:outerShdw blurRad="38100" dist="38100" dir="2700000" algn="tl">
                    <a:srgbClr val="000000">
                      <a:alpha val="43137"/>
                    </a:srgbClr>
                  </a:outerShdw>
                </a:effectLst>
              </a:rPr>
              <a:t> </a:t>
            </a:r>
            <a:r>
              <a:rPr lang="en-US" dirty="0">
                <a:effectLst>
                  <a:outerShdw blurRad="38100" dist="38100" dir="2700000" algn="tl">
                    <a:srgbClr val="000000">
                      <a:alpha val="43137"/>
                    </a:srgbClr>
                  </a:outerShdw>
                </a:effectLst>
              </a:rPr>
              <a:t>of your teams have arrived in time to additionally prepare their areas for the incoming storms. </a:t>
            </a:r>
          </a:p>
        </p:txBody>
      </p:sp>
      <p:pic>
        <p:nvPicPr>
          <p:cNvPr id="2050" name="Picture 2" descr="Severe Weather and Natural Disaster Preparedness | Federal Aviation  Administration">
            <a:extLst>
              <a:ext uri="{FF2B5EF4-FFF2-40B4-BE49-F238E27FC236}">
                <a16:creationId xmlns:a16="http://schemas.microsoft.com/office/drawing/2014/main" id="{4592E1D6-4344-3257-BC35-98DA9BBFE16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2833"/>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1054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9">
            <a:extLst>
              <a:ext uri="{FF2B5EF4-FFF2-40B4-BE49-F238E27FC236}">
                <a16:creationId xmlns:a16="http://schemas.microsoft.com/office/drawing/2014/main" id="{063F27BC-7079-4FF7-8F7C-ABC82FA3C2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randview Display"/>
              <a:ea typeface="+mn-ea"/>
              <a:cs typeface="+mn-cs"/>
            </a:endParaRPr>
          </a:p>
        </p:txBody>
      </p:sp>
      <p:sp>
        <p:nvSpPr>
          <p:cNvPr id="16" name="Rectangle 11">
            <a:extLst>
              <a:ext uri="{FF2B5EF4-FFF2-40B4-BE49-F238E27FC236}">
                <a16:creationId xmlns:a16="http://schemas.microsoft.com/office/drawing/2014/main" id="{64F549C5-B5B6-4898-8630-053866568A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randview Display"/>
              <a:ea typeface="+mn-ea"/>
              <a:cs typeface="+mn-cs"/>
            </a:endParaRPr>
          </a:p>
        </p:txBody>
      </p:sp>
      <p:pic>
        <p:nvPicPr>
          <p:cNvPr id="5" name="Picture 4" descr="A house on a beach&#10;&#10;Description automatically generated with low confidence">
            <a:extLst>
              <a:ext uri="{FF2B5EF4-FFF2-40B4-BE49-F238E27FC236}">
                <a16:creationId xmlns:a16="http://schemas.microsoft.com/office/drawing/2014/main" id="{9BF89E07-0912-E19A-00B3-4EF5BC939675}"/>
              </a:ext>
            </a:extLst>
          </p:cNvPr>
          <p:cNvPicPr>
            <a:picLocks noChangeAspect="1"/>
          </p:cNvPicPr>
          <p:nvPr/>
        </p:nvPicPr>
        <p:blipFill rotWithShape="1">
          <a:blip r:embed="rId2">
            <a:alphaModFix amt="40000"/>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a:stretch/>
        </p:blipFill>
        <p:spPr>
          <a:xfrm>
            <a:off x="20" y="10"/>
            <a:ext cx="12191980" cy="6857989"/>
          </a:xfrm>
          <a:prstGeom prst="rect">
            <a:avLst/>
          </a:prstGeom>
        </p:spPr>
      </p:pic>
      <p:sp>
        <p:nvSpPr>
          <p:cNvPr id="2" name="Title 1">
            <a:extLst>
              <a:ext uri="{FF2B5EF4-FFF2-40B4-BE49-F238E27FC236}">
                <a16:creationId xmlns:a16="http://schemas.microsoft.com/office/drawing/2014/main" id="{4E062221-EC13-6544-F425-96FBF3043576}"/>
              </a:ext>
            </a:extLst>
          </p:cNvPr>
          <p:cNvSpPr>
            <a:spLocks noGrp="1"/>
          </p:cNvSpPr>
          <p:nvPr>
            <p:ph type="title"/>
          </p:nvPr>
        </p:nvSpPr>
        <p:spPr>
          <a:xfrm>
            <a:off x="914400" y="1612548"/>
            <a:ext cx="4532128" cy="3872146"/>
          </a:xfrm>
        </p:spPr>
        <p:txBody>
          <a:bodyPr anchor="b">
            <a:normAutofit fontScale="90000"/>
          </a:bodyPr>
          <a:lstStyle/>
          <a:p>
            <a:r>
              <a:rPr lang="en-US" dirty="0">
                <a:solidFill>
                  <a:srgbClr val="FFFFFF"/>
                </a:solidFill>
                <a:effectLst>
                  <a:outerShdw blurRad="38100" dist="38100" dir="2700000" algn="tl">
                    <a:srgbClr val="000000">
                      <a:alpha val="43137"/>
                    </a:srgbClr>
                  </a:outerShdw>
                </a:effectLst>
              </a:rPr>
              <a:t>For each chosen region, you may choose to fortify up to </a:t>
            </a:r>
            <a:r>
              <a:rPr lang="en-US" dirty="0">
                <a:solidFill>
                  <a:srgbClr val="00B0F0"/>
                </a:solidFill>
                <a:effectLst>
                  <a:outerShdw blurRad="38100" dist="38100" dir="2700000" algn="tl">
                    <a:srgbClr val="000000">
                      <a:alpha val="43137"/>
                    </a:srgbClr>
                  </a:outerShdw>
                </a:effectLst>
                <a:highlight>
                  <a:srgbClr val="000000"/>
                </a:highlight>
              </a:rPr>
              <a:t>three Attribute Areas </a:t>
            </a:r>
            <a:r>
              <a:rPr lang="en-US" dirty="0">
                <a:solidFill>
                  <a:srgbClr val="FFFFFF"/>
                </a:solidFill>
                <a:effectLst>
                  <a:outerShdw blurRad="38100" dist="38100" dir="2700000" algn="tl">
                    <a:srgbClr val="000000">
                      <a:alpha val="43137"/>
                    </a:srgbClr>
                  </a:outerShdw>
                </a:effectLst>
              </a:rPr>
              <a:t>(1 each or three of the same type)</a:t>
            </a:r>
          </a:p>
        </p:txBody>
      </p:sp>
      <p:cxnSp>
        <p:nvCxnSpPr>
          <p:cNvPr id="14" name="Straight Connector 13">
            <a:extLst>
              <a:ext uri="{FF2B5EF4-FFF2-40B4-BE49-F238E27FC236}">
                <a16:creationId xmlns:a16="http://schemas.microsoft.com/office/drawing/2014/main" id="{3239ED62-3807-40AD-8FC6-2A953D996A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90600" y="582869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C8EF1D6-3C88-05AC-E478-5570F7F21F1C}"/>
              </a:ext>
            </a:extLst>
          </p:cNvPr>
          <p:cNvSpPr>
            <a:spLocks noGrp="1"/>
          </p:cNvSpPr>
          <p:nvPr>
            <p:ph idx="1"/>
          </p:nvPr>
        </p:nvSpPr>
        <p:spPr>
          <a:xfrm>
            <a:off x="6359156" y="1371600"/>
            <a:ext cx="4694326" cy="4419599"/>
          </a:xfrm>
        </p:spPr>
        <p:txBody>
          <a:bodyPr>
            <a:normAutofit/>
          </a:bodyPr>
          <a:lstStyle/>
          <a:p>
            <a:pPr marL="0" indent="0">
              <a:buNone/>
            </a:pPr>
            <a:r>
              <a:rPr lang="en-US" sz="2800" dirty="0">
                <a:solidFill>
                  <a:srgbClr val="FFFFFF"/>
                </a:solidFill>
                <a:effectLst>
                  <a:outerShdw blurRad="38100" dist="38100" dir="2700000" algn="tl">
                    <a:srgbClr val="000000">
                      <a:alpha val="43137"/>
                    </a:srgbClr>
                  </a:outerShdw>
                </a:effectLst>
              </a:rPr>
              <a:t>If successful, you will add </a:t>
            </a:r>
            <a:r>
              <a:rPr lang="en-US" sz="2800" dirty="0">
                <a:solidFill>
                  <a:srgbClr val="FFC000"/>
                </a:solidFill>
                <a:effectLst>
                  <a:outerShdw blurRad="38100" dist="38100" dir="2700000" algn="tl">
                    <a:srgbClr val="000000">
                      <a:alpha val="43137"/>
                    </a:srgbClr>
                  </a:outerShdw>
                </a:effectLst>
                <a:highlight>
                  <a:srgbClr val="000000"/>
                </a:highlight>
              </a:rPr>
              <a:t>+1 for all selected rolls, up to +3 of the selected attribute. </a:t>
            </a:r>
          </a:p>
          <a:p>
            <a:pPr marL="0" indent="0">
              <a:buNone/>
            </a:pPr>
            <a:r>
              <a:rPr lang="en-US" sz="2800" dirty="0">
                <a:solidFill>
                  <a:srgbClr val="FFFFFF"/>
                </a:solidFill>
                <a:effectLst>
                  <a:outerShdw blurRad="38100" dist="38100" dir="2700000" algn="tl">
                    <a:srgbClr val="000000">
                      <a:alpha val="43137"/>
                    </a:srgbClr>
                  </a:outerShdw>
                </a:effectLst>
              </a:rPr>
              <a:t>To see if you are successful, we need to roll an </a:t>
            </a:r>
            <a:r>
              <a:rPr lang="en-US" sz="2800" dirty="0">
                <a:solidFill>
                  <a:srgbClr val="FF0000"/>
                </a:solidFill>
                <a:effectLst>
                  <a:outerShdw blurRad="38100" dist="38100" dir="2700000" algn="tl">
                    <a:srgbClr val="000000">
                      <a:alpha val="43137"/>
                    </a:srgbClr>
                  </a:outerShdw>
                </a:effectLst>
                <a:highlight>
                  <a:srgbClr val="FFFF00"/>
                </a:highlight>
              </a:rPr>
              <a:t>Attribute DC of 14</a:t>
            </a:r>
          </a:p>
          <a:p>
            <a:pPr marL="0" indent="0">
              <a:buNone/>
            </a:pPr>
            <a:endParaRPr lang="en-US" dirty="0">
              <a:solidFill>
                <a:srgbClr val="FFFFFF"/>
              </a:solidFill>
            </a:endParaRPr>
          </a:p>
        </p:txBody>
      </p:sp>
    </p:spTree>
    <p:extLst>
      <p:ext uri="{BB962C8B-B14F-4D97-AF65-F5344CB8AC3E}">
        <p14:creationId xmlns:p14="http://schemas.microsoft.com/office/powerpoint/2010/main" val="2335151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map of the world&#10;&#10;Description automatically generated with medium confidence">
            <a:extLst>
              <a:ext uri="{FF2B5EF4-FFF2-40B4-BE49-F238E27FC236}">
                <a16:creationId xmlns:a16="http://schemas.microsoft.com/office/drawing/2014/main" id="{DC1B765B-719E-4B68-E9A9-14A0F6FFE865}"/>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a:stretch/>
        </p:blipFill>
        <p:spPr>
          <a:xfrm>
            <a:off x="20" y="10"/>
            <a:ext cx="12191980" cy="6857990"/>
          </a:xfrm>
          <a:prstGeom prst="rect">
            <a:avLst/>
          </a:prstGeom>
        </p:spPr>
      </p:pic>
      <p:sp>
        <p:nvSpPr>
          <p:cNvPr id="36" name="Freeform 24">
            <a:extLst>
              <a:ext uri="{FF2B5EF4-FFF2-40B4-BE49-F238E27FC236}">
                <a16:creationId xmlns:a16="http://schemas.microsoft.com/office/drawing/2014/main" id="{A414F261-E931-45CB-8605-20FFD6826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775200"/>
            <a:ext cx="4838700" cy="1323975"/>
          </a:xfrm>
          <a:custGeom>
            <a:avLst/>
            <a:gdLst>
              <a:gd name="connsiteX0" fmla="*/ 0 w 4838700"/>
              <a:gd name="connsiteY0" fmla="*/ 0 h 1323975"/>
              <a:gd name="connsiteX1" fmla="*/ 4838700 w 4838700"/>
              <a:gd name="connsiteY1" fmla="*/ 0 h 1323975"/>
              <a:gd name="connsiteX2" fmla="*/ 4838700 w 4838700"/>
              <a:gd name="connsiteY2" fmla="*/ 78123 h 1323975"/>
              <a:gd name="connsiteX3" fmla="*/ 4822272 w 4838700"/>
              <a:gd name="connsiteY3" fmla="*/ 81440 h 1323975"/>
              <a:gd name="connsiteX4" fmla="*/ 4781550 w 4838700"/>
              <a:gd name="connsiteY4" fmla="*/ 142875 h 1323975"/>
              <a:gd name="connsiteX5" fmla="*/ 4822272 w 4838700"/>
              <a:gd name="connsiteY5" fmla="*/ 204311 h 1323975"/>
              <a:gd name="connsiteX6" fmla="*/ 4838700 w 4838700"/>
              <a:gd name="connsiteY6" fmla="*/ 207627 h 1323975"/>
              <a:gd name="connsiteX7" fmla="*/ 4838700 w 4838700"/>
              <a:gd name="connsiteY7" fmla="*/ 287197 h 1323975"/>
              <a:gd name="connsiteX8" fmla="*/ 4822272 w 4838700"/>
              <a:gd name="connsiteY8" fmla="*/ 290514 h 1323975"/>
              <a:gd name="connsiteX9" fmla="*/ 4781550 w 4838700"/>
              <a:gd name="connsiteY9" fmla="*/ 351949 h 1323975"/>
              <a:gd name="connsiteX10" fmla="*/ 4822272 w 4838700"/>
              <a:gd name="connsiteY10" fmla="*/ 413385 h 1323975"/>
              <a:gd name="connsiteX11" fmla="*/ 4838700 w 4838700"/>
              <a:gd name="connsiteY11" fmla="*/ 416701 h 1323975"/>
              <a:gd name="connsiteX12" fmla="*/ 4838700 w 4838700"/>
              <a:gd name="connsiteY12" fmla="*/ 496271 h 1323975"/>
              <a:gd name="connsiteX13" fmla="*/ 4822272 w 4838700"/>
              <a:gd name="connsiteY13" fmla="*/ 499588 h 1323975"/>
              <a:gd name="connsiteX14" fmla="*/ 4781550 w 4838700"/>
              <a:gd name="connsiteY14" fmla="*/ 561023 h 1323975"/>
              <a:gd name="connsiteX15" fmla="*/ 4822272 w 4838700"/>
              <a:gd name="connsiteY15" fmla="*/ 622459 h 1323975"/>
              <a:gd name="connsiteX16" fmla="*/ 4838700 w 4838700"/>
              <a:gd name="connsiteY16" fmla="*/ 625775 h 1323975"/>
              <a:gd name="connsiteX17" fmla="*/ 4838700 w 4838700"/>
              <a:gd name="connsiteY17" fmla="*/ 705345 h 1323975"/>
              <a:gd name="connsiteX18" fmla="*/ 4822272 w 4838700"/>
              <a:gd name="connsiteY18" fmla="*/ 708662 h 1323975"/>
              <a:gd name="connsiteX19" fmla="*/ 4781550 w 4838700"/>
              <a:gd name="connsiteY19" fmla="*/ 770097 h 1323975"/>
              <a:gd name="connsiteX20" fmla="*/ 4822272 w 4838700"/>
              <a:gd name="connsiteY20" fmla="*/ 831533 h 1323975"/>
              <a:gd name="connsiteX21" fmla="*/ 4838700 w 4838700"/>
              <a:gd name="connsiteY21" fmla="*/ 834849 h 1323975"/>
              <a:gd name="connsiteX22" fmla="*/ 4838700 w 4838700"/>
              <a:gd name="connsiteY22" fmla="*/ 914419 h 1323975"/>
              <a:gd name="connsiteX23" fmla="*/ 4822272 w 4838700"/>
              <a:gd name="connsiteY23" fmla="*/ 917736 h 1323975"/>
              <a:gd name="connsiteX24" fmla="*/ 4781550 w 4838700"/>
              <a:gd name="connsiteY24" fmla="*/ 979171 h 1323975"/>
              <a:gd name="connsiteX25" fmla="*/ 4822272 w 4838700"/>
              <a:gd name="connsiteY25" fmla="*/ 1040607 h 1323975"/>
              <a:gd name="connsiteX26" fmla="*/ 4838700 w 4838700"/>
              <a:gd name="connsiteY26" fmla="*/ 1043923 h 1323975"/>
              <a:gd name="connsiteX27" fmla="*/ 4838700 w 4838700"/>
              <a:gd name="connsiteY27" fmla="*/ 1123491 h 1323975"/>
              <a:gd name="connsiteX28" fmla="*/ 4822272 w 4838700"/>
              <a:gd name="connsiteY28" fmla="*/ 1126808 h 1323975"/>
              <a:gd name="connsiteX29" fmla="*/ 4781550 w 4838700"/>
              <a:gd name="connsiteY29" fmla="*/ 1188243 h 1323975"/>
              <a:gd name="connsiteX30" fmla="*/ 4822272 w 4838700"/>
              <a:gd name="connsiteY30" fmla="*/ 1249679 h 1323975"/>
              <a:gd name="connsiteX31" fmla="*/ 4838700 w 4838700"/>
              <a:gd name="connsiteY31" fmla="*/ 1252995 h 1323975"/>
              <a:gd name="connsiteX32" fmla="*/ 4838700 w 4838700"/>
              <a:gd name="connsiteY32" fmla="*/ 1323975 h 1323975"/>
              <a:gd name="connsiteX33" fmla="*/ 0 w 4838700"/>
              <a:gd name="connsiteY33" fmla="*/ 1323975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838700" h="1323975">
                <a:moveTo>
                  <a:pt x="0" y="0"/>
                </a:moveTo>
                <a:lnTo>
                  <a:pt x="4838700" y="0"/>
                </a:lnTo>
                <a:lnTo>
                  <a:pt x="4838700" y="78123"/>
                </a:lnTo>
                <a:lnTo>
                  <a:pt x="4822272" y="81440"/>
                </a:lnTo>
                <a:cubicBezTo>
                  <a:pt x="4798341" y="91561"/>
                  <a:pt x="4781550" y="115257"/>
                  <a:pt x="4781550" y="142875"/>
                </a:cubicBezTo>
                <a:cubicBezTo>
                  <a:pt x="4781550" y="170493"/>
                  <a:pt x="4798341" y="194189"/>
                  <a:pt x="4822272" y="204311"/>
                </a:cubicBezTo>
                <a:lnTo>
                  <a:pt x="4838700" y="207627"/>
                </a:lnTo>
                <a:lnTo>
                  <a:pt x="4838700" y="287197"/>
                </a:lnTo>
                <a:lnTo>
                  <a:pt x="4822272" y="290514"/>
                </a:lnTo>
                <a:cubicBezTo>
                  <a:pt x="4798341" y="300635"/>
                  <a:pt x="4781550" y="324331"/>
                  <a:pt x="4781550" y="351949"/>
                </a:cubicBezTo>
                <a:cubicBezTo>
                  <a:pt x="4781550" y="379567"/>
                  <a:pt x="4798341" y="403263"/>
                  <a:pt x="4822272" y="413385"/>
                </a:cubicBezTo>
                <a:lnTo>
                  <a:pt x="4838700" y="416701"/>
                </a:lnTo>
                <a:lnTo>
                  <a:pt x="4838700" y="496271"/>
                </a:lnTo>
                <a:lnTo>
                  <a:pt x="4822272" y="499588"/>
                </a:lnTo>
                <a:cubicBezTo>
                  <a:pt x="4798341" y="509709"/>
                  <a:pt x="4781550" y="533405"/>
                  <a:pt x="4781550" y="561023"/>
                </a:cubicBezTo>
                <a:cubicBezTo>
                  <a:pt x="4781550" y="588641"/>
                  <a:pt x="4798341" y="612337"/>
                  <a:pt x="4822272" y="622459"/>
                </a:cubicBezTo>
                <a:lnTo>
                  <a:pt x="4838700" y="625775"/>
                </a:lnTo>
                <a:lnTo>
                  <a:pt x="4838700" y="705345"/>
                </a:lnTo>
                <a:lnTo>
                  <a:pt x="4822272" y="708662"/>
                </a:lnTo>
                <a:cubicBezTo>
                  <a:pt x="4798341" y="718783"/>
                  <a:pt x="4781550" y="742479"/>
                  <a:pt x="4781550" y="770097"/>
                </a:cubicBezTo>
                <a:cubicBezTo>
                  <a:pt x="4781550" y="797715"/>
                  <a:pt x="4798341" y="821411"/>
                  <a:pt x="4822272" y="831533"/>
                </a:cubicBezTo>
                <a:lnTo>
                  <a:pt x="4838700" y="834849"/>
                </a:lnTo>
                <a:lnTo>
                  <a:pt x="4838700" y="914419"/>
                </a:lnTo>
                <a:lnTo>
                  <a:pt x="4822272" y="917736"/>
                </a:lnTo>
                <a:cubicBezTo>
                  <a:pt x="4798341" y="927857"/>
                  <a:pt x="4781550" y="951553"/>
                  <a:pt x="4781550" y="979171"/>
                </a:cubicBezTo>
                <a:cubicBezTo>
                  <a:pt x="4781550" y="1006789"/>
                  <a:pt x="4798341" y="1030485"/>
                  <a:pt x="4822272" y="1040607"/>
                </a:cubicBezTo>
                <a:lnTo>
                  <a:pt x="4838700" y="1043923"/>
                </a:lnTo>
                <a:lnTo>
                  <a:pt x="4838700" y="1123491"/>
                </a:lnTo>
                <a:lnTo>
                  <a:pt x="4822272" y="1126808"/>
                </a:lnTo>
                <a:cubicBezTo>
                  <a:pt x="4798341" y="1136929"/>
                  <a:pt x="4781550" y="1160625"/>
                  <a:pt x="4781550" y="1188243"/>
                </a:cubicBezTo>
                <a:cubicBezTo>
                  <a:pt x="4781550" y="1215861"/>
                  <a:pt x="4798341" y="1239557"/>
                  <a:pt x="4822272" y="1249679"/>
                </a:cubicBezTo>
                <a:lnTo>
                  <a:pt x="4838700" y="1252995"/>
                </a:lnTo>
                <a:lnTo>
                  <a:pt x="4838700" y="1323975"/>
                </a:lnTo>
                <a:lnTo>
                  <a:pt x="0" y="1323975"/>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
            <a:extLst>
              <a:ext uri="{FF2B5EF4-FFF2-40B4-BE49-F238E27FC236}">
                <a16:creationId xmlns:a16="http://schemas.microsoft.com/office/drawing/2014/main" id="{1DFE4F75-555B-D4A3-3B40-2E768AA54BD3}"/>
              </a:ext>
            </a:extLst>
          </p:cNvPr>
          <p:cNvSpPr>
            <a:spLocks noGrp="1"/>
          </p:cNvSpPr>
          <p:nvPr>
            <p:ph type="title"/>
          </p:nvPr>
        </p:nvSpPr>
        <p:spPr>
          <a:xfrm>
            <a:off x="-365760" y="4981575"/>
            <a:ext cx="4871086" cy="860426"/>
          </a:xfrm>
          <a:prstGeom prst="rect">
            <a:avLst/>
          </a:prstGeom>
          <a:noFill/>
          <a:ln w="174625" cap="sq" cmpd="thinThick">
            <a:noFill/>
            <a:miter lim="800000"/>
          </a:ln>
        </p:spPr>
        <p:txBody>
          <a:bodyPr vert="horz" lIns="91440" tIns="45720" rIns="91440" bIns="45720" rtlCol="0" anchor="ctr">
            <a:normAutofit fontScale="90000"/>
          </a:bodyPr>
          <a:lstStyle/>
          <a:p>
            <a:pPr algn="r"/>
            <a:r>
              <a:rPr lang="en-US" sz="2400" dirty="0">
                <a:solidFill>
                  <a:srgbClr val="FFFFFF"/>
                </a:solidFill>
              </a:rPr>
              <a:t>Hurricane Aria, the first of the season, strengthens to Cat 5 status as it barrels toward Puerto Rico and Hispaniola </a:t>
            </a:r>
          </a:p>
        </p:txBody>
      </p:sp>
      <p:cxnSp>
        <p:nvCxnSpPr>
          <p:cNvPr id="27" name="Straight Connector 26">
            <a:extLst>
              <a:ext uri="{FF2B5EF4-FFF2-40B4-BE49-F238E27FC236}">
                <a16:creationId xmlns:a16="http://schemas.microsoft.com/office/drawing/2014/main" id="{B63CF8AD-BB19-4F90-BDE5-B3B3F56F4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 y="4876800"/>
            <a:ext cx="4791456" cy="3175"/>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24E62CA-FAA3-4628-AEF3-5033C771498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 y="5969000"/>
            <a:ext cx="4791456" cy="3175"/>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9469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Map&#10;&#10;Description automatically generated">
            <a:extLst>
              <a:ext uri="{FF2B5EF4-FFF2-40B4-BE49-F238E27FC236}">
                <a16:creationId xmlns:a16="http://schemas.microsoft.com/office/drawing/2014/main" id="{8AAD8412-3204-6AED-49CD-2CCD02834644}"/>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566377-B683-1E8D-B6CF-6FC3AAB94B71}"/>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effectLst>
                  <a:outerShdw blurRad="38100" dist="38100" dir="2700000" algn="tl">
                    <a:srgbClr val="000000">
                      <a:alpha val="43137"/>
                    </a:srgbClr>
                  </a:outerShdw>
                </a:effectLst>
              </a:rPr>
              <a:t>Hurricane Aria hits Puerto Rico as a Cat 5 at 3am Thursday</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114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114C78B5-EC6B-4A39-8860-705100867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6198EE2-F86B-676A-389F-CAFADC4984CE}"/>
              </a:ext>
            </a:extLst>
          </p:cNvPr>
          <p:cNvSpPr>
            <a:spLocks noGrp="1"/>
          </p:cNvSpPr>
          <p:nvPr>
            <p:ph type="title"/>
          </p:nvPr>
        </p:nvSpPr>
        <p:spPr>
          <a:xfrm>
            <a:off x="383059" y="4669977"/>
            <a:ext cx="4846165" cy="1644325"/>
          </a:xfrm>
        </p:spPr>
        <p:txBody>
          <a:bodyPr vert="horz" lIns="91440" tIns="45720" rIns="91440" bIns="45720" rtlCol="0" anchor="t">
            <a:normAutofit/>
          </a:bodyPr>
          <a:lstStyle/>
          <a:p>
            <a:r>
              <a:rPr lang="en-US" sz="4800" kern="1200" dirty="0">
                <a:solidFill>
                  <a:schemeClr val="bg1"/>
                </a:solidFill>
                <a:effectLst>
                  <a:outerShdw blurRad="38100" dist="38100" dir="2700000" algn="tl">
                    <a:srgbClr val="000000">
                      <a:alpha val="43137"/>
                    </a:srgbClr>
                  </a:outerShdw>
                </a:effectLst>
                <a:latin typeface="+mj-lt"/>
                <a:ea typeface="+mj-ea"/>
                <a:cs typeface="+mj-cs"/>
              </a:rPr>
              <a:t>Widespread Damage</a:t>
            </a:r>
          </a:p>
        </p:txBody>
      </p:sp>
      <p:pic>
        <p:nvPicPr>
          <p:cNvPr id="9" name="Content Placeholder 8" descr="A picture containing outdoor, grass, water&#10;&#10;Description automatically generated">
            <a:extLst>
              <a:ext uri="{FF2B5EF4-FFF2-40B4-BE49-F238E27FC236}">
                <a16:creationId xmlns:a16="http://schemas.microsoft.com/office/drawing/2014/main" id="{D72C552D-06A9-AA1E-2B25-151883380BC5}"/>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l="10848" r="21024"/>
          <a:stretch/>
        </p:blipFill>
        <p:spPr>
          <a:xfrm>
            <a:off x="20" y="10"/>
            <a:ext cx="4000480" cy="3904882"/>
          </a:xfrm>
          <a:custGeom>
            <a:avLst/>
            <a:gdLst/>
            <a:ahLst/>
            <a:cxnLst/>
            <a:rect l="l" t="t" r="r" b="b"/>
            <a:pathLst>
              <a:path w="4000500" h="3413410">
                <a:moveTo>
                  <a:pt x="0" y="0"/>
                </a:moveTo>
                <a:lnTo>
                  <a:pt x="4000500" y="0"/>
                </a:lnTo>
                <a:lnTo>
                  <a:pt x="4000500" y="3330603"/>
                </a:lnTo>
                <a:lnTo>
                  <a:pt x="416174" y="3413410"/>
                </a:lnTo>
                <a:lnTo>
                  <a:pt x="0" y="3408169"/>
                </a:lnTo>
                <a:close/>
              </a:path>
            </a:pathLst>
          </a:custGeom>
        </p:spPr>
      </p:pic>
      <p:pic>
        <p:nvPicPr>
          <p:cNvPr id="11" name="Picture 10" descr="A high angle view of a destroyed building&#10;&#10;Description automatically generated with low confidence">
            <a:extLst>
              <a:ext uri="{FF2B5EF4-FFF2-40B4-BE49-F238E27FC236}">
                <a16:creationId xmlns:a16="http://schemas.microsoft.com/office/drawing/2014/main" id="{2A3B6A72-7C77-11B6-3D3A-3C86536C9BCB}"/>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FilmGrain/>
                    </a14:imgEffect>
                  </a14:imgLayer>
                </a14:imgProps>
              </a:ext>
              <a:ext uri="{28A0092B-C50C-407E-A947-70E740481C1C}">
                <a14:useLocalDpi xmlns:a14="http://schemas.microsoft.com/office/drawing/2010/main" val="0"/>
              </a:ext>
            </a:extLst>
          </a:blip>
          <a:srcRect l="12655" r="14166" b="-2"/>
          <a:stretch/>
        </p:blipFill>
        <p:spPr>
          <a:xfrm>
            <a:off x="4191002" y="10"/>
            <a:ext cx="3809998" cy="3904881"/>
          </a:xfrm>
          <a:custGeom>
            <a:avLst/>
            <a:gdLst/>
            <a:ahLst/>
            <a:cxnLst/>
            <a:rect l="l" t="t" r="r" b="b"/>
            <a:pathLst>
              <a:path w="3809998" h="3361533">
                <a:moveTo>
                  <a:pt x="0" y="0"/>
                </a:moveTo>
                <a:lnTo>
                  <a:pt x="3809998" y="0"/>
                </a:lnTo>
                <a:lnTo>
                  <a:pt x="3809998" y="3353206"/>
                </a:lnTo>
                <a:lnTo>
                  <a:pt x="1781628" y="3181423"/>
                </a:lnTo>
                <a:lnTo>
                  <a:pt x="0" y="3361533"/>
                </a:lnTo>
                <a:close/>
              </a:path>
            </a:pathLst>
          </a:custGeom>
        </p:spPr>
      </p:pic>
      <p:pic>
        <p:nvPicPr>
          <p:cNvPr id="13" name="Picture 12" descr="A picture containing outdoor, sky, pile, hay&#10;&#10;Description automatically generated">
            <a:extLst>
              <a:ext uri="{FF2B5EF4-FFF2-40B4-BE49-F238E27FC236}">
                <a16:creationId xmlns:a16="http://schemas.microsoft.com/office/drawing/2014/main" id="{75793DC1-284B-6D61-DF69-5A672A19016E}"/>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FilmGrain/>
                    </a14:imgEffect>
                  </a14:imgLayer>
                </a14:imgProps>
              </a:ext>
              <a:ext uri="{28A0092B-C50C-407E-A947-70E740481C1C}">
                <a14:useLocalDpi xmlns:a14="http://schemas.microsoft.com/office/drawing/2010/main" val="0"/>
              </a:ext>
            </a:extLst>
          </a:blip>
          <a:srcRect l="14833" r="18549" b="2"/>
          <a:stretch/>
        </p:blipFill>
        <p:spPr>
          <a:xfrm>
            <a:off x="8191500" y="-1"/>
            <a:ext cx="4000500" cy="4008409"/>
          </a:xfrm>
          <a:custGeom>
            <a:avLst/>
            <a:gdLst/>
            <a:ahLst/>
            <a:cxnLst/>
            <a:rect l="l" t="t" r="r" b="b"/>
            <a:pathLst>
              <a:path w="4000500" h="3403026">
                <a:moveTo>
                  <a:pt x="0" y="0"/>
                </a:moveTo>
                <a:lnTo>
                  <a:pt x="4000500" y="0"/>
                </a:lnTo>
                <a:lnTo>
                  <a:pt x="4000500" y="3403026"/>
                </a:lnTo>
                <a:lnTo>
                  <a:pt x="9072" y="3370108"/>
                </a:lnTo>
                <a:lnTo>
                  <a:pt x="0" y="3369340"/>
                </a:lnTo>
                <a:close/>
              </a:path>
            </a:pathLst>
          </a:custGeom>
        </p:spPr>
      </p:pic>
      <p:grpSp>
        <p:nvGrpSpPr>
          <p:cNvPr id="39" name="Group 38">
            <a:extLst>
              <a:ext uri="{FF2B5EF4-FFF2-40B4-BE49-F238E27FC236}">
                <a16:creationId xmlns:a16="http://schemas.microsoft.com/office/drawing/2014/main" id="{A50943B0-FDF7-4C2C-B784-9208C945A8C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40" name="Freeform: Shape 39">
              <a:extLst>
                <a:ext uri="{FF2B5EF4-FFF2-40B4-BE49-F238E27FC236}">
                  <a16:creationId xmlns:a16="http://schemas.microsoft.com/office/drawing/2014/main" id="{64021FAB-FA86-49DE-8FC9-585A1729B7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Freeform: Shape 40">
              <a:extLst>
                <a:ext uri="{FF2B5EF4-FFF2-40B4-BE49-F238E27FC236}">
                  <a16:creationId xmlns:a16="http://schemas.microsoft.com/office/drawing/2014/main" id="{7B58B526-A432-4EB5-AA70-2BB897257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8">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4" name="Content Placeholder 33">
            <a:extLst>
              <a:ext uri="{FF2B5EF4-FFF2-40B4-BE49-F238E27FC236}">
                <a16:creationId xmlns:a16="http://schemas.microsoft.com/office/drawing/2014/main" id="{1F9D98E2-FBEB-A382-C30B-1E51B1CD2086}"/>
              </a:ext>
            </a:extLst>
          </p:cNvPr>
          <p:cNvSpPr>
            <a:spLocks noGrp="1"/>
          </p:cNvSpPr>
          <p:nvPr>
            <p:ph idx="1"/>
          </p:nvPr>
        </p:nvSpPr>
        <p:spPr>
          <a:xfrm>
            <a:off x="5664201" y="4766267"/>
            <a:ext cx="5692774" cy="2091723"/>
          </a:xfrm>
        </p:spPr>
        <p:txBody>
          <a:bodyPr>
            <a:normAutofit lnSpcReduction="10000"/>
          </a:bodyPr>
          <a:lstStyle/>
          <a:p>
            <a:pPr marL="0" indent="0">
              <a:buNone/>
            </a:pPr>
            <a:r>
              <a:rPr lang="en-US" dirty="0">
                <a:solidFill>
                  <a:schemeClr val="bg1">
                    <a:alpha val="80000"/>
                  </a:schemeClr>
                </a:solidFill>
                <a:effectLst>
                  <a:outerShdw blurRad="38100" dist="38100" dir="2700000" algn="tl">
                    <a:srgbClr val="000000">
                      <a:alpha val="43137"/>
                    </a:srgbClr>
                  </a:outerShdw>
                </a:effectLst>
              </a:rPr>
              <a:t>Massive Flooding and Catastrophic Building Damage; total loss of power on the island. </a:t>
            </a:r>
          </a:p>
          <a:p>
            <a:pPr marL="0" indent="0">
              <a:buNone/>
            </a:pPr>
            <a:r>
              <a:rPr lang="en-US" dirty="0">
                <a:solidFill>
                  <a:schemeClr val="bg1">
                    <a:alpha val="80000"/>
                  </a:schemeClr>
                </a:solidFill>
                <a:effectLst>
                  <a:outerShdw blurRad="38100" dist="38100" dir="2700000" algn="tl">
                    <a:srgbClr val="000000">
                      <a:alpha val="43137"/>
                    </a:srgbClr>
                  </a:outerShdw>
                </a:effectLst>
              </a:rPr>
              <a:t>Luckily, the Ministry team is ready and prepared to assist.</a:t>
            </a:r>
          </a:p>
        </p:txBody>
      </p:sp>
    </p:spTree>
    <p:extLst>
      <p:ext uri="{BB962C8B-B14F-4D97-AF65-F5344CB8AC3E}">
        <p14:creationId xmlns:p14="http://schemas.microsoft.com/office/powerpoint/2010/main" val="2914217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9507C-70EB-3E8E-AA86-1D0BF347C550}"/>
              </a:ext>
            </a:extLst>
          </p:cNvPr>
          <p:cNvSpPr>
            <a:spLocks noGrp="1"/>
          </p:cNvSpPr>
          <p:nvPr>
            <p:ph type="ctrTitle"/>
          </p:nvPr>
        </p:nvSpPr>
        <p:spPr>
          <a:xfrm>
            <a:off x="453142" y="725467"/>
            <a:ext cx="6048326" cy="2784496"/>
          </a:xfrm>
        </p:spPr>
        <p:txBody>
          <a:bodyPr>
            <a:normAutofit/>
          </a:bodyPr>
          <a:lstStyle/>
          <a:p>
            <a:pPr algn="l"/>
            <a:r>
              <a:rPr lang="en-US" b="1" dirty="0">
                <a:solidFill>
                  <a:schemeClr val="tx2">
                    <a:alpha val="80000"/>
                  </a:schemeClr>
                </a:solidFill>
                <a:effectLst>
                  <a:outerShdw blurRad="38100" dist="38100" dir="2700000" algn="tl">
                    <a:srgbClr val="000000">
                      <a:alpha val="43137"/>
                    </a:srgbClr>
                  </a:outerShdw>
                </a:effectLst>
              </a:rPr>
              <a:t>Tutorial Scenario</a:t>
            </a:r>
            <a:r>
              <a:rPr lang="en-US" dirty="0">
                <a:solidFill>
                  <a:schemeClr val="tx2">
                    <a:alpha val="80000"/>
                  </a:schemeClr>
                </a:solidFill>
                <a:effectLst>
                  <a:outerShdw blurRad="38100" dist="38100" dir="2700000" algn="tl">
                    <a:srgbClr val="000000">
                      <a:alpha val="43137"/>
                    </a:srgbClr>
                  </a:outerShdw>
                </a:effectLst>
              </a:rPr>
              <a:t>:</a:t>
            </a:r>
            <a:br>
              <a:rPr lang="en-US" dirty="0">
                <a:solidFill>
                  <a:schemeClr val="tx2">
                    <a:alpha val="80000"/>
                  </a:schemeClr>
                </a:solidFill>
                <a:effectLst>
                  <a:outerShdw blurRad="38100" dist="38100" dir="2700000" algn="tl">
                    <a:srgbClr val="000000">
                      <a:alpha val="43137"/>
                    </a:srgbClr>
                  </a:outerShdw>
                </a:effectLst>
              </a:rPr>
            </a:br>
            <a:r>
              <a:rPr lang="en-US" sz="4800" dirty="0">
                <a:solidFill>
                  <a:schemeClr val="tx2">
                    <a:alpha val="80000"/>
                  </a:schemeClr>
                </a:solidFill>
                <a:effectLst>
                  <a:outerShdw blurRad="38100" dist="38100" dir="2700000" algn="tl">
                    <a:srgbClr val="000000">
                      <a:alpha val="43137"/>
                    </a:srgbClr>
                  </a:outerShdw>
                </a:effectLst>
              </a:rPr>
              <a:t>What will we learn?</a:t>
            </a:r>
            <a:endParaRPr lang="en-US" dirty="0">
              <a:solidFill>
                <a:schemeClr val="tx2">
                  <a:alpha val="80000"/>
                </a:schemeClr>
              </a:solidFill>
              <a:effectLst>
                <a:outerShdw blurRad="38100" dist="38100" dir="2700000" algn="tl">
                  <a:srgbClr val="000000">
                    <a:alpha val="43137"/>
                  </a:srgbClr>
                </a:outerShdw>
              </a:effectLst>
            </a:endParaRPr>
          </a:p>
        </p:txBody>
      </p:sp>
      <p:sp>
        <p:nvSpPr>
          <p:cNvPr id="3" name="Subtitle 2">
            <a:extLst>
              <a:ext uri="{FF2B5EF4-FFF2-40B4-BE49-F238E27FC236}">
                <a16:creationId xmlns:a16="http://schemas.microsoft.com/office/drawing/2014/main" id="{18975BE2-867B-A3B1-9910-0C2F63564835}"/>
              </a:ext>
            </a:extLst>
          </p:cNvPr>
          <p:cNvSpPr>
            <a:spLocks noGrp="1"/>
          </p:cNvSpPr>
          <p:nvPr>
            <p:ph type="subTitle" idx="1"/>
          </p:nvPr>
        </p:nvSpPr>
        <p:spPr>
          <a:xfrm>
            <a:off x="453142" y="3602038"/>
            <a:ext cx="5414255" cy="1560594"/>
          </a:xfrm>
        </p:spPr>
        <p:txBody>
          <a:bodyPr>
            <a:normAutofit/>
          </a:bodyPr>
          <a:lstStyle/>
          <a:p>
            <a:pPr algn="l"/>
            <a:r>
              <a:rPr lang="en-US" dirty="0">
                <a:solidFill>
                  <a:schemeClr val="tx2">
                    <a:alpha val="80000"/>
                  </a:schemeClr>
                </a:solidFill>
                <a:effectLst>
                  <a:outerShdw blurRad="38100" dist="38100" dir="2700000" algn="tl">
                    <a:srgbClr val="000000">
                      <a:alpha val="43137"/>
                    </a:srgbClr>
                  </a:outerShdw>
                </a:effectLst>
              </a:rPr>
              <a:t>Team deployment </a:t>
            </a:r>
          </a:p>
          <a:p>
            <a:pPr algn="l"/>
            <a:r>
              <a:rPr lang="en-US" dirty="0">
                <a:solidFill>
                  <a:schemeClr val="tx2">
                    <a:alpha val="80000"/>
                  </a:schemeClr>
                </a:solidFill>
                <a:effectLst>
                  <a:outerShdw blurRad="38100" dist="38100" dir="2700000" algn="tl">
                    <a:srgbClr val="000000">
                      <a:alpha val="43137"/>
                    </a:srgbClr>
                  </a:outerShdw>
                </a:effectLst>
              </a:rPr>
              <a:t>Resource Allocation</a:t>
            </a:r>
          </a:p>
          <a:p>
            <a:pPr algn="l"/>
            <a:r>
              <a:rPr lang="en-US" dirty="0">
                <a:solidFill>
                  <a:schemeClr val="tx2">
                    <a:alpha val="80000"/>
                  </a:schemeClr>
                </a:solidFill>
                <a:effectLst>
                  <a:outerShdw blurRad="38100" dist="38100" dir="2700000" algn="tl">
                    <a:srgbClr val="000000">
                      <a:alpha val="43137"/>
                    </a:srgbClr>
                  </a:outerShdw>
                </a:effectLst>
              </a:rPr>
              <a:t>Decision-making under pressure</a:t>
            </a:r>
          </a:p>
        </p:txBody>
      </p:sp>
      <p:pic>
        <p:nvPicPr>
          <p:cNvPr id="46" name="Picture 3" descr="Low Angle View Of Clouds In Sky">
            <a:extLst>
              <a:ext uri="{FF2B5EF4-FFF2-40B4-BE49-F238E27FC236}">
                <a16:creationId xmlns:a16="http://schemas.microsoft.com/office/drawing/2014/main" id="{82709E6D-72BE-C9AD-2928-570B389756FA}"/>
              </a:ext>
            </a:extLst>
          </p:cNvPr>
          <p:cNvPicPr>
            <a:picLocks noChangeAspect="1"/>
          </p:cNvPicPr>
          <p:nvPr/>
        </p:nvPicPr>
        <p:blipFill rotWithShape="1">
          <a:blip r:embed="rId2"/>
          <a:srcRect l="19465" r="20900" b="-1"/>
          <a:stretch/>
        </p:blipFill>
        <p:spPr>
          <a:xfrm>
            <a:off x="6084873" y="-3440"/>
            <a:ext cx="6129950" cy="6861439"/>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Tree>
    <p:extLst>
      <p:ext uri="{BB962C8B-B14F-4D97-AF65-F5344CB8AC3E}">
        <p14:creationId xmlns:p14="http://schemas.microsoft.com/office/powerpoint/2010/main" val="1091332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800" dirty="0">
                <a:solidFill>
                  <a:srgbClr val="FFC000"/>
                </a:solidFill>
                <a:effectLst>
                  <a:outerShdw blurRad="38100" dist="38100" dir="2700000" algn="tl">
                    <a:srgbClr val="000000">
                      <a:alpha val="43137"/>
                    </a:srgbClr>
                  </a:outerShdw>
                </a:effectLst>
                <a:highlight>
                  <a:srgbClr val="000000"/>
                </a:highlight>
              </a:rPr>
              <a:t>When it rains it pours…</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1666913"/>
            <a:ext cx="10165218" cy="4447845"/>
          </a:xfrm>
        </p:spPr>
        <p:txBody>
          <a:bodyPr>
            <a:normAutofit/>
          </a:bodyPr>
          <a:lstStyle/>
          <a:p>
            <a:pPr marL="0" indent="0">
              <a:buNone/>
            </a:pPr>
            <a:r>
              <a:rPr lang="en-US" dirty="0">
                <a:solidFill>
                  <a:srgbClr val="FFC000"/>
                </a:solidFill>
                <a:effectLst>
                  <a:outerShdw blurRad="38100" dist="38100" dir="2700000" algn="tl">
                    <a:srgbClr val="000000">
                      <a:alpha val="43137"/>
                    </a:srgbClr>
                  </a:outerShdw>
                </a:effectLst>
                <a:highlight>
                  <a:srgbClr val="000000"/>
                </a:highlight>
              </a:rPr>
              <a:t>Flash Flooding has resulted in thousands of stranded locals, some of them in remote towns and villages along the coast.  Over the radio, you hear several towns call for help.  Luckily, you have enough boats to mount a rescue, but it seems like there are two urgent requests coming through…</a:t>
            </a:r>
          </a:p>
          <a:p>
            <a:pPr marL="457200" indent="-457200">
              <a:buAutoNum type="alphaUcPeriod"/>
            </a:pPr>
            <a:r>
              <a:rPr lang="en-US" dirty="0">
                <a:solidFill>
                  <a:srgbClr val="FFFFFF"/>
                </a:solidFill>
                <a:effectLst>
                  <a:outerShdw blurRad="38100" dist="38100" dir="2700000" algn="tl">
                    <a:srgbClr val="000000">
                      <a:alpha val="43137"/>
                    </a:srgbClr>
                  </a:outerShdw>
                </a:effectLst>
              </a:rPr>
              <a:t>One town nearby requires urgent delivery of </a:t>
            </a:r>
            <a:r>
              <a:rPr lang="en-US" dirty="0">
                <a:solidFill>
                  <a:srgbClr val="00B050"/>
                </a:solidFill>
                <a:effectLst>
                  <a:outerShdw blurRad="38100" dist="38100" dir="2700000" algn="tl">
                    <a:srgbClr val="000000">
                      <a:alpha val="43137"/>
                    </a:srgbClr>
                  </a:outerShdw>
                </a:effectLst>
                <a:highlight>
                  <a:srgbClr val="000000"/>
                </a:highlight>
              </a:rPr>
              <a:t>FOOD and WATER</a:t>
            </a:r>
            <a:r>
              <a:rPr lang="en-US" dirty="0">
                <a:solidFill>
                  <a:srgbClr val="FFFFFF"/>
                </a:solidFill>
                <a:effectLst>
                  <a:outerShdw blurRad="38100" dist="38100" dir="2700000" algn="tl">
                    <a:srgbClr val="000000">
                      <a:alpha val="43137"/>
                    </a:srgbClr>
                  </a:outerShdw>
                </a:effectLst>
              </a:rPr>
              <a:t>.  The National Guard won’t get there in time to deliver for the most vulnerable residents. </a:t>
            </a:r>
          </a:p>
          <a:p>
            <a:pPr marL="457200" indent="-457200">
              <a:buAutoNum type="alphaUcPeriod"/>
            </a:pPr>
            <a:r>
              <a:rPr lang="en-US" dirty="0">
                <a:solidFill>
                  <a:srgbClr val="FFFFFF"/>
                </a:solidFill>
                <a:effectLst>
                  <a:outerShdw blurRad="38100" dist="38100" dir="2700000" algn="tl">
                    <a:srgbClr val="000000">
                      <a:alpha val="43137"/>
                    </a:srgbClr>
                  </a:outerShdw>
                </a:effectLst>
              </a:rPr>
              <a:t>The other requires urgent delivery of </a:t>
            </a:r>
            <a:r>
              <a:rPr lang="en-US" dirty="0">
                <a:solidFill>
                  <a:srgbClr val="00B050"/>
                </a:solidFill>
                <a:effectLst>
                  <a:outerShdw blurRad="38100" dist="38100" dir="2700000" algn="tl">
                    <a:srgbClr val="000000">
                      <a:alpha val="43137"/>
                    </a:srgbClr>
                  </a:outerShdw>
                </a:effectLst>
                <a:highlight>
                  <a:srgbClr val="000000"/>
                </a:highlight>
              </a:rPr>
              <a:t>Emergency Medicine</a:t>
            </a:r>
            <a:r>
              <a:rPr lang="en-US" dirty="0">
                <a:solidFill>
                  <a:srgbClr val="FFFFFF"/>
                </a:solidFill>
                <a:effectLst>
                  <a:outerShdw blurRad="38100" dist="38100" dir="2700000" algn="tl">
                    <a:srgbClr val="000000">
                      <a:alpha val="43137"/>
                    </a:srgbClr>
                  </a:outerShdw>
                </a:effectLst>
              </a:rPr>
              <a:t>, as well as some evacuations local first responders can’t get to. </a:t>
            </a:r>
          </a:p>
        </p:txBody>
      </p:sp>
    </p:spTree>
    <p:extLst>
      <p:ext uri="{BB962C8B-B14F-4D97-AF65-F5344CB8AC3E}">
        <p14:creationId xmlns:p14="http://schemas.microsoft.com/office/powerpoint/2010/main" val="34082259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000" dirty="0">
                <a:solidFill>
                  <a:srgbClr val="FFC000"/>
                </a:solidFill>
                <a:effectLst>
                  <a:outerShdw blurRad="38100" dist="38100" dir="2700000" algn="tl">
                    <a:srgbClr val="000000">
                      <a:alpha val="43137"/>
                    </a:srgbClr>
                  </a:outerShdw>
                </a:effectLst>
                <a:highlight>
                  <a:srgbClr val="000000"/>
                </a:highlight>
              </a:rPr>
              <a:t>When it rains it pours…</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2213361"/>
            <a:ext cx="10165218" cy="3901397"/>
          </a:xfrm>
        </p:spPr>
        <p:txBody>
          <a:bodyPr>
            <a:normAutofit/>
          </a:bodyPr>
          <a:lstStyle/>
          <a:p>
            <a:pPr marL="0" indent="0">
              <a:buNone/>
            </a:pPr>
            <a:r>
              <a:rPr lang="en-US" sz="2400" dirty="0">
                <a:solidFill>
                  <a:srgbClr val="FFFFFF"/>
                </a:solidFill>
                <a:effectLst>
                  <a:outerShdw blurRad="38100" dist="38100" dir="2700000" algn="tl">
                    <a:srgbClr val="000000">
                      <a:alpha val="43137"/>
                    </a:srgbClr>
                  </a:outerShdw>
                </a:effectLst>
                <a:highlight>
                  <a:srgbClr val="000000"/>
                </a:highlight>
              </a:rPr>
              <a:t>You only have enough boats to accomplish one task effectively, although you might be able to stretch your resources enough to get both missions done.   Do you:</a:t>
            </a:r>
          </a:p>
          <a:p>
            <a:pPr marL="457200" indent="-457200">
              <a:buAutoNum type="alphaUcPeriod"/>
            </a:pPr>
            <a:r>
              <a:rPr lang="en-US" sz="2400" dirty="0">
                <a:solidFill>
                  <a:srgbClr val="FFFFFF"/>
                </a:solidFill>
                <a:effectLst>
                  <a:outerShdw blurRad="38100" dist="38100" dir="2700000" algn="tl">
                    <a:srgbClr val="000000">
                      <a:alpha val="43137"/>
                    </a:srgbClr>
                  </a:outerShdw>
                </a:effectLst>
                <a:highlight>
                  <a:srgbClr val="000000"/>
                </a:highlight>
              </a:rPr>
              <a:t>Deliver the Food and Water only</a:t>
            </a:r>
          </a:p>
          <a:p>
            <a:pPr marL="457200" indent="-457200">
              <a:buAutoNum type="alphaUcPeriod"/>
            </a:pPr>
            <a:r>
              <a:rPr lang="en-US" sz="2400" dirty="0">
                <a:solidFill>
                  <a:srgbClr val="FFFFFF"/>
                </a:solidFill>
                <a:effectLst>
                  <a:outerShdw blurRad="38100" dist="38100" dir="2700000" algn="tl">
                    <a:srgbClr val="000000">
                      <a:alpha val="43137"/>
                    </a:srgbClr>
                  </a:outerShdw>
                </a:effectLst>
                <a:highlight>
                  <a:srgbClr val="000000"/>
                </a:highlight>
              </a:rPr>
              <a:t>Deliver the Emergency Healthcare and perform needed evacuations</a:t>
            </a:r>
          </a:p>
          <a:p>
            <a:pPr marL="457200" indent="-457200">
              <a:buAutoNum type="alphaUcPeriod"/>
            </a:pPr>
            <a:r>
              <a:rPr lang="en-US" sz="2400" dirty="0">
                <a:solidFill>
                  <a:srgbClr val="FFFFFF"/>
                </a:solidFill>
                <a:effectLst>
                  <a:outerShdw blurRad="38100" dist="38100" dir="2700000" algn="tl">
                    <a:srgbClr val="000000">
                      <a:alpha val="43137"/>
                    </a:srgbClr>
                  </a:outerShdw>
                </a:effectLst>
                <a:highlight>
                  <a:srgbClr val="000000"/>
                </a:highlight>
              </a:rPr>
              <a:t>Try to do both</a:t>
            </a:r>
          </a:p>
          <a:p>
            <a:pPr marL="457200" indent="-457200">
              <a:buAutoNum type="alphaUcPeriod"/>
            </a:pPr>
            <a:r>
              <a:rPr lang="en-US" sz="2400" dirty="0">
                <a:solidFill>
                  <a:srgbClr val="FFFFFF"/>
                </a:solidFill>
                <a:effectLst>
                  <a:outerShdw blurRad="38100" dist="38100" dir="2700000" algn="tl">
                    <a:srgbClr val="000000">
                      <a:alpha val="43137"/>
                    </a:srgbClr>
                  </a:outerShdw>
                </a:effectLst>
                <a:highlight>
                  <a:srgbClr val="000000"/>
                </a:highlight>
              </a:rPr>
              <a:t>Do neither (it’s not your problem – there are bigger issues on the island)  </a:t>
            </a:r>
          </a:p>
        </p:txBody>
      </p:sp>
    </p:spTree>
    <p:extLst>
      <p:ext uri="{BB962C8B-B14F-4D97-AF65-F5344CB8AC3E}">
        <p14:creationId xmlns:p14="http://schemas.microsoft.com/office/powerpoint/2010/main" val="3520870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000" dirty="0">
                <a:solidFill>
                  <a:srgbClr val="FFC000"/>
                </a:solidFill>
                <a:effectLst>
                  <a:outerShdw blurRad="38100" dist="38100" dir="2700000" algn="tl">
                    <a:srgbClr val="000000">
                      <a:alpha val="43137"/>
                    </a:srgbClr>
                  </a:outerShdw>
                </a:effectLst>
              </a:rPr>
              <a:t>When it rains it pours…</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2213361"/>
            <a:ext cx="10165218" cy="3901397"/>
          </a:xfrm>
        </p:spPr>
        <p:txBody>
          <a:bodyPr>
            <a:normAutofit/>
          </a:bodyPr>
          <a:lstStyle/>
          <a:p>
            <a:pPr marL="0" indent="0">
              <a:buNone/>
            </a:pPr>
            <a:r>
              <a:rPr lang="en-US" sz="2400" dirty="0">
                <a:solidFill>
                  <a:srgbClr val="FFFFFF"/>
                </a:solidFill>
                <a:effectLst>
                  <a:outerShdw blurRad="38100" dist="38100" dir="2700000" algn="tl">
                    <a:srgbClr val="000000">
                      <a:alpha val="43137"/>
                    </a:srgbClr>
                  </a:outerShdw>
                </a:effectLst>
                <a:highlight>
                  <a:srgbClr val="000000"/>
                </a:highlight>
              </a:rPr>
              <a:t>You only have enough prepositioned boats to accomplish one task effectively, although you might be able to stretch your resources enough to get both missions done.   Do you:</a:t>
            </a:r>
          </a:p>
          <a:p>
            <a:pPr marL="457200" indent="-457200">
              <a:buAutoNum type="alphaUcPeriod"/>
            </a:pPr>
            <a:r>
              <a:rPr lang="en-US" sz="2400" dirty="0">
                <a:solidFill>
                  <a:srgbClr val="FFFFFF"/>
                </a:solidFill>
                <a:effectLst>
                  <a:outerShdw blurRad="38100" dist="38100" dir="2700000" algn="tl">
                    <a:srgbClr val="000000">
                      <a:alpha val="43137"/>
                    </a:srgbClr>
                  </a:outerShdw>
                </a:effectLst>
                <a:highlight>
                  <a:srgbClr val="000000"/>
                </a:highlight>
              </a:rPr>
              <a:t>Deliver the Food and Water only (</a:t>
            </a:r>
            <a:r>
              <a:rPr lang="en-US" sz="2400" dirty="0">
                <a:solidFill>
                  <a:srgbClr val="FF0000"/>
                </a:solidFill>
                <a:effectLst>
                  <a:outerShdw blurRad="38100" dist="38100" dir="2700000" algn="tl">
                    <a:srgbClr val="000000">
                      <a:alpha val="43137"/>
                    </a:srgbClr>
                  </a:outerShdw>
                </a:effectLst>
                <a:highlight>
                  <a:srgbClr val="000000"/>
                </a:highlight>
              </a:rPr>
              <a:t>ND DC of 14 and FD DC of 14</a:t>
            </a:r>
            <a:r>
              <a:rPr lang="en-US" sz="2400" dirty="0">
                <a:solidFill>
                  <a:srgbClr val="FFFFFF"/>
                </a:solidFill>
                <a:effectLst>
                  <a:outerShdw blurRad="38100" dist="38100" dir="2700000" algn="tl">
                    <a:srgbClr val="000000">
                      <a:alpha val="43137"/>
                    </a:srgbClr>
                  </a:outerShdw>
                </a:effectLst>
                <a:highlight>
                  <a:srgbClr val="000000"/>
                </a:highlight>
              </a:rPr>
              <a:t>)</a:t>
            </a:r>
          </a:p>
          <a:p>
            <a:pPr marL="457200" indent="-457200">
              <a:buAutoNum type="alphaUcPeriod"/>
            </a:pPr>
            <a:r>
              <a:rPr lang="en-US" sz="2400" dirty="0">
                <a:solidFill>
                  <a:srgbClr val="FFFFFF"/>
                </a:solidFill>
                <a:effectLst>
                  <a:outerShdw blurRad="38100" dist="38100" dir="2700000" algn="tl">
                    <a:srgbClr val="000000">
                      <a:alpha val="43137"/>
                    </a:srgbClr>
                  </a:outerShdw>
                </a:effectLst>
                <a:highlight>
                  <a:srgbClr val="000000"/>
                </a:highlight>
              </a:rPr>
              <a:t>Deliver the Emergency Healthcare and perform needed evacuations (</a:t>
            </a:r>
            <a:r>
              <a:rPr lang="en-US" sz="2400" dirty="0">
                <a:solidFill>
                  <a:srgbClr val="FF0000"/>
                </a:solidFill>
                <a:effectLst>
                  <a:outerShdw blurRad="38100" dist="38100" dir="2700000" algn="tl">
                    <a:srgbClr val="000000">
                      <a:alpha val="43137"/>
                    </a:srgbClr>
                  </a:outerShdw>
                </a:effectLst>
                <a:highlight>
                  <a:srgbClr val="000000"/>
                </a:highlight>
              </a:rPr>
              <a:t>ND DC of 14 and EH DC of 14</a:t>
            </a:r>
            <a:r>
              <a:rPr lang="en-US" sz="2400" dirty="0">
                <a:solidFill>
                  <a:srgbClr val="FFFFFF"/>
                </a:solidFill>
                <a:effectLst>
                  <a:outerShdw blurRad="38100" dist="38100" dir="2700000" algn="tl">
                    <a:srgbClr val="000000">
                      <a:alpha val="43137"/>
                    </a:srgbClr>
                  </a:outerShdw>
                </a:effectLst>
                <a:highlight>
                  <a:srgbClr val="000000"/>
                </a:highlight>
              </a:rPr>
              <a:t>)</a:t>
            </a:r>
          </a:p>
          <a:p>
            <a:pPr marL="457200" indent="-457200">
              <a:buAutoNum type="alphaUcPeriod"/>
            </a:pPr>
            <a:r>
              <a:rPr lang="en-US" sz="2400" dirty="0">
                <a:solidFill>
                  <a:srgbClr val="FFFFFF"/>
                </a:solidFill>
                <a:effectLst>
                  <a:outerShdw blurRad="38100" dist="38100" dir="2700000" algn="tl">
                    <a:srgbClr val="000000">
                      <a:alpha val="43137"/>
                    </a:srgbClr>
                  </a:outerShdw>
                </a:effectLst>
                <a:highlight>
                  <a:srgbClr val="000000"/>
                </a:highlight>
              </a:rPr>
              <a:t>Try to do both (</a:t>
            </a:r>
            <a:r>
              <a:rPr lang="en-US" sz="2400" dirty="0">
                <a:solidFill>
                  <a:srgbClr val="FF0000"/>
                </a:solidFill>
                <a:effectLst>
                  <a:outerShdw blurRad="38100" dist="38100" dir="2700000" algn="tl">
                    <a:srgbClr val="000000">
                      <a:alpha val="43137"/>
                    </a:srgbClr>
                  </a:outerShdw>
                </a:effectLst>
                <a:highlight>
                  <a:srgbClr val="000000"/>
                </a:highlight>
              </a:rPr>
              <a:t>ND DC of 20, FD DC of 20, EH DC of 20</a:t>
            </a:r>
            <a:r>
              <a:rPr lang="en-US" sz="2400" dirty="0">
                <a:solidFill>
                  <a:srgbClr val="FFFFFF"/>
                </a:solidFill>
                <a:effectLst>
                  <a:outerShdw blurRad="38100" dist="38100" dir="2700000" algn="tl">
                    <a:srgbClr val="000000">
                      <a:alpha val="43137"/>
                    </a:srgbClr>
                  </a:outerShdw>
                </a:effectLst>
                <a:highlight>
                  <a:srgbClr val="000000"/>
                </a:highlight>
              </a:rPr>
              <a:t>)</a:t>
            </a:r>
          </a:p>
          <a:p>
            <a:pPr marL="457200" indent="-457200">
              <a:buAutoNum type="alphaUcPeriod"/>
            </a:pPr>
            <a:r>
              <a:rPr lang="en-US" sz="2400" dirty="0">
                <a:solidFill>
                  <a:srgbClr val="FFFFFF"/>
                </a:solidFill>
                <a:effectLst>
                  <a:outerShdw blurRad="38100" dist="38100" dir="2700000" algn="tl">
                    <a:srgbClr val="000000">
                      <a:alpha val="43137"/>
                    </a:srgbClr>
                  </a:outerShdw>
                </a:effectLst>
                <a:highlight>
                  <a:srgbClr val="000000"/>
                </a:highlight>
              </a:rPr>
              <a:t>Do neither (it’s not your problem – and there are bigger issues on the island you’ll need to respond to)  </a:t>
            </a:r>
          </a:p>
        </p:txBody>
      </p:sp>
    </p:spTree>
    <p:extLst>
      <p:ext uri="{BB962C8B-B14F-4D97-AF65-F5344CB8AC3E}">
        <p14:creationId xmlns:p14="http://schemas.microsoft.com/office/powerpoint/2010/main" val="37779788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000" dirty="0">
                <a:solidFill>
                  <a:srgbClr val="FFC000"/>
                </a:solidFill>
                <a:effectLst>
                  <a:outerShdw blurRad="38100" dist="38100" dir="2700000" algn="tl">
                    <a:srgbClr val="000000">
                      <a:alpha val="43137"/>
                    </a:srgbClr>
                  </a:outerShdw>
                </a:effectLst>
                <a:highlight>
                  <a:srgbClr val="000000"/>
                </a:highlight>
              </a:rPr>
              <a:t>When it rains it pours…</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2213361"/>
            <a:ext cx="10165218" cy="3901397"/>
          </a:xfrm>
        </p:spPr>
        <p:txBody>
          <a:bodyPr>
            <a:normAutofit/>
          </a:bodyPr>
          <a:lstStyle/>
          <a:p>
            <a:pPr marL="0" indent="0" algn="ctr">
              <a:buNone/>
            </a:pPr>
            <a:r>
              <a:rPr lang="en-US" sz="4000" dirty="0">
                <a:solidFill>
                  <a:srgbClr val="C00000"/>
                </a:solidFill>
                <a:effectLst>
                  <a:outerShdw blurRad="38100" dist="38100" dir="2700000" algn="tl">
                    <a:srgbClr val="000000">
                      <a:alpha val="43137"/>
                    </a:srgbClr>
                  </a:outerShdw>
                </a:effectLst>
                <a:highlight>
                  <a:srgbClr val="000000"/>
                </a:highlight>
              </a:rPr>
              <a:t>But Wait!</a:t>
            </a:r>
          </a:p>
          <a:p>
            <a:pPr marL="0" indent="0" algn="ctr">
              <a:buNone/>
            </a:pPr>
            <a:r>
              <a:rPr lang="en-US" sz="3200" dirty="0">
                <a:solidFill>
                  <a:srgbClr val="FFFFFF"/>
                </a:solidFill>
                <a:effectLst>
                  <a:outerShdw blurRad="38100" dist="38100" dir="2700000" algn="tl">
                    <a:srgbClr val="000000">
                      <a:alpha val="43137"/>
                    </a:srgbClr>
                  </a:outerShdw>
                </a:effectLst>
                <a:highlight>
                  <a:srgbClr val="000000"/>
                </a:highlight>
              </a:rPr>
              <a:t>  The local governor has called in.  He is demanding that you reach both towns. HE has threatened your team with political retaliation if you don’t choose “correctly”</a:t>
            </a:r>
          </a:p>
        </p:txBody>
      </p:sp>
    </p:spTree>
    <p:extLst>
      <p:ext uri="{BB962C8B-B14F-4D97-AF65-F5344CB8AC3E}">
        <p14:creationId xmlns:p14="http://schemas.microsoft.com/office/powerpoint/2010/main" val="27772532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duotone>
              <a:prstClr val="black"/>
              <a:schemeClr val="accent2">
                <a:tint val="45000"/>
                <a:satMod val="400000"/>
              </a:schemeClr>
            </a:duotone>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000" dirty="0">
                <a:solidFill>
                  <a:srgbClr val="FFC000"/>
                </a:solidFill>
                <a:effectLst>
                  <a:outerShdw blurRad="38100" dist="38100" dir="2700000" algn="tl">
                    <a:srgbClr val="000000">
                      <a:alpha val="43137"/>
                    </a:srgbClr>
                  </a:outerShdw>
                </a:effectLst>
                <a:highlight>
                  <a:srgbClr val="000000"/>
                </a:highlight>
              </a:rPr>
              <a:t>When it rains it pours…</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2213361"/>
            <a:ext cx="10165218" cy="3901397"/>
          </a:xfrm>
        </p:spPr>
        <p:txBody>
          <a:bodyPr>
            <a:normAutofit/>
          </a:bodyPr>
          <a:lstStyle/>
          <a:p>
            <a:pPr marL="0" indent="0" algn="ctr">
              <a:buNone/>
            </a:pPr>
            <a:r>
              <a:rPr lang="en-US" sz="4000" dirty="0">
                <a:solidFill>
                  <a:srgbClr val="C00000"/>
                </a:solidFill>
                <a:effectLst>
                  <a:outerShdw blurRad="38100" dist="38100" dir="2700000" algn="tl">
                    <a:srgbClr val="000000">
                      <a:alpha val="43137"/>
                    </a:srgbClr>
                  </a:outerShdw>
                </a:effectLst>
                <a:highlight>
                  <a:srgbClr val="000000"/>
                </a:highlight>
              </a:rPr>
              <a:t>Partial Failure</a:t>
            </a:r>
          </a:p>
          <a:p>
            <a:pPr marL="0" indent="0" algn="ctr">
              <a:buNone/>
            </a:pPr>
            <a:r>
              <a:rPr lang="en-US" sz="3200" dirty="0">
                <a:solidFill>
                  <a:srgbClr val="FFFFFF"/>
                </a:solidFill>
                <a:effectLst>
                  <a:outerShdw blurRad="38100" dist="38100" dir="2700000" algn="tl">
                    <a:srgbClr val="000000">
                      <a:alpha val="43137"/>
                    </a:srgbClr>
                  </a:outerShdw>
                </a:effectLst>
                <a:highlight>
                  <a:srgbClr val="000000"/>
                </a:highlight>
              </a:rPr>
              <a:t>  You chose the one town over the other. Regardless of your success in that endeavor, you left the other town with aid, which will surely result in negative consequences, some of which will be political…</a:t>
            </a:r>
          </a:p>
        </p:txBody>
      </p:sp>
    </p:spTree>
    <p:extLst>
      <p:ext uri="{BB962C8B-B14F-4D97-AF65-F5344CB8AC3E}">
        <p14:creationId xmlns:p14="http://schemas.microsoft.com/office/powerpoint/2010/main" val="8795963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000" dirty="0">
                <a:solidFill>
                  <a:srgbClr val="FFC000"/>
                </a:solidFill>
                <a:effectLst>
                  <a:outerShdw blurRad="38100" dist="38100" dir="2700000" algn="tl">
                    <a:srgbClr val="000000">
                      <a:alpha val="43137"/>
                    </a:srgbClr>
                  </a:outerShdw>
                </a:effectLst>
              </a:rPr>
              <a:t>When it rains it pours…</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2213361"/>
            <a:ext cx="10165218" cy="3901397"/>
          </a:xfrm>
        </p:spPr>
        <p:txBody>
          <a:bodyPr>
            <a:normAutofit/>
          </a:bodyPr>
          <a:lstStyle/>
          <a:p>
            <a:pPr marL="0" indent="0" algn="ctr">
              <a:buNone/>
            </a:pPr>
            <a:r>
              <a:rPr lang="en-US" sz="8800" b="1" dirty="0">
                <a:solidFill>
                  <a:srgbClr val="00B0F0"/>
                </a:solidFill>
                <a:effectLst>
                  <a:outerShdw blurRad="38100" dist="38100" dir="2700000" algn="tl">
                    <a:srgbClr val="000000">
                      <a:alpha val="43137"/>
                    </a:srgbClr>
                  </a:outerShdw>
                </a:effectLst>
                <a:highlight>
                  <a:srgbClr val="000000"/>
                </a:highlight>
              </a:rPr>
              <a:t>SUCCESS!</a:t>
            </a:r>
          </a:p>
        </p:txBody>
      </p:sp>
    </p:spTree>
    <p:extLst>
      <p:ext uri="{BB962C8B-B14F-4D97-AF65-F5344CB8AC3E}">
        <p14:creationId xmlns:p14="http://schemas.microsoft.com/office/powerpoint/2010/main" val="28079074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duotone>
              <a:prstClr val="black"/>
              <a:schemeClr val="accent2">
                <a:tint val="45000"/>
                <a:satMod val="400000"/>
              </a:schemeClr>
            </a:duotone>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000" dirty="0">
                <a:solidFill>
                  <a:srgbClr val="FFC000"/>
                </a:solidFill>
                <a:effectLst>
                  <a:outerShdw blurRad="38100" dist="38100" dir="2700000" algn="tl">
                    <a:srgbClr val="000000">
                      <a:alpha val="43137"/>
                    </a:srgbClr>
                  </a:outerShdw>
                </a:effectLst>
              </a:rPr>
              <a:t>When it rains it pours…</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2213361"/>
            <a:ext cx="10165218" cy="3901397"/>
          </a:xfrm>
        </p:spPr>
        <p:txBody>
          <a:bodyPr>
            <a:normAutofit/>
          </a:bodyPr>
          <a:lstStyle/>
          <a:p>
            <a:pPr marL="0" indent="0" algn="ctr">
              <a:buNone/>
            </a:pPr>
            <a:r>
              <a:rPr lang="en-US" sz="8800" dirty="0">
                <a:solidFill>
                  <a:srgbClr val="FF0000"/>
                </a:solidFill>
                <a:effectLst>
                  <a:outerShdw blurRad="38100" dist="38100" dir="2700000" algn="tl">
                    <a:srgbClr val="000000">
                      <a:alpha val="43137"/>
                    </a:srgbClr>
                  </a:outerShdw>
                </a:effectLst>
                <a:latin typeface="Garamond" panose="02020404030301010803" pitchFamily="18" charset="0"/>
              </a:rPr>
              <a:t>FAILURE</a:t>
            </a:r>
          </a:p>
          <a:p>
            <a:pPr marL="0" indent="0" algn="ctr">
              <a:buNone/>
            </a:pPr>
            <a:r>
              <a:rPr lang="en-US" sz="3600" dirty="0">
                <a:solidFill>
                  <a:srgbClr val="FF0000"/>
                </a:solidFill>
                <a:effectLst>
                  <a:outerShdw blurRad="38100" dist="38100" dir="2700000" algn="tl">
                    <a:srgbClr val="000000">
                      <a:alpha val="43137"/>
                    </a:srgbClr>
                  </a:outerShdw>
                </a:effectLst>
                <a:highlight>
                  <a:srgbClr val="000000"/>
                </a:highlight>
                <a:latin typeface="Garamond" panose="02020404030301010803" pitchFamily="18" charset="0"/>
              </a:rPr>
              <a:t>Both villages suffered death and suffering because of your trying to do too much with too little, not to mention any political fallout from your choices.</a:t>
            </a:r>
          </a:p>
        </p:txBody>
      </p:sp>
    </p:spTree>
    <p:extLst>
      <p:ext uri="{BB962C8B-B14F-4D97-AF65-F5344CB8AC3E}">
        <p14:creationId xmlns:p14="http://schemas.microsoft.com/office/powerpoint/2010/main" val="41893129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water fall from a dam&#10;&#10;Description automatically generated">
            <a:extLst>
              <a:ext uri="{FF2B5EF4-FFF2-40B4-BE49-F238E27FC236}">
                <a16:creationId xmlns:a16="http://schemas.microsoft.com/office/drawing/2014/main" id="{45CEC710-EE28-DF13-A607-6611007C5798}"/>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artisticGlowDiffused/>
                    </a14:imgEffect>
                    <a14:imgEffect>
                      <a14:saturation sat="66000"/>
                    </a14:imgEffect>
                  </a14:imgLayer>
                </a14:imgProps>
              </a:ext>
            </a:extLst>
          </a:blip>
          <a:srcRect t="13191" b="2222"/>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8DAC64-ABC1-0958-13EA-6C22FFA2DBC5}"/>
              </a:ext>
            </a:extLst>
          </p:cNvPr>
          <p:cNvSpPr>
            <a:spLocks noGrp="1"/>
          </p:cNvSpPr>
          <p:nvPr>
            <p:ph type="title"/>
          </p:nvPr>
        </p:nvSpPr>
        <p:spPr>
          <a:xfrm>
            <a:off x="523875" y="5317240"/>
            <a:ext cx="11210925" cy="744836"/>
          </a:xfrm>
        </p:spPr>
        <p:txBody>
          <a:bodyPr vert="horz" lIns="91440" tIns="45720" rIns="91440" bIns="45720" rtlCol="0" anchor="ctr">
            <a:normAutofit fontScale="90000"/>
          </a:bodyPr>
          <a:lstStyle/>
          <a:p>
            <a:pPr algn="ctr"/>
            <a:r>
              <a:rPr lang="en-US" sz="3600" dirty="0">
                <a:solidFill>
                  <a:schemeClr val="tx1">
                    <a:lumMod val="85000"/>
                    <a:lumOff val="15000"/>
                  </a:schemeClr>
                </a:solidFill>
                <a:effectLst>
                  <a:outerShdw blurRad="38100" dist="38100" dir="2700000" algn="tl">
                    <a:srgbClr val="000000">
                      <a:alpha val="43137"/>
                    </a:srgbClr>
                  </a:outerShdw>
                </a:effectLst>
              </a:rPr>
              <a:t>Speaking of larger issues… </a:t>
            </a:r>
            <a:br>
              <a:rPr lang="en-US" sz="3600" dirty="0">
                <a:solidFill>
                  <a:schemeClr val="tx1">
                    <a:lumMod val="85000"/>
                    <a:lumOff val="15000"/>
                  </a:schemeClr>
                </a:solidFill>
                <a:effectLst>
                  <a:outerShdw blurRad="38100" dist="38100" dir="2700000" algn="tl">
                    <a:srgbClr val="000000">
                      <a:alpha val="43137"/>
                    </a:srgbClr>
                  </a:outerShdw>
                </a:effectLst>
              </a:rPr>
            </a:br>
            <a:r>
              <a:rPr lang="en-US" sz="3600" dirty="0">
                <a:solidFill>
                  <a:schemeClr val="tx1">
                    <a:lumMod val="85000"/>
                    <a:lumOff val="15000"/>
                  </a:schemeClr>
                </a:solidFill>
                <a:effectLst>
                  <a:outerShdw blurRad="38100" dist="38100" dir="2700000" algn="tl">
                    <a:srgbClr val="000000">
                      <a:alpha val="43137"/>
                    </a:srgbClr>
                  </a:outerShdw>
                </a:effectLst>
              </a:rPr>
              <a:t>The massive rainstorm has damaged the </a:t>
            </a:r>
            <a:r>
              <a:rPr lang="en-US" sz="3600" dirty="0" err="1">
                <a:solidFill>
                  <a:schemeClr val="tx1">
                    <a:lumMod val="85000"/>
                    <a:lumOff val="15000"/>
                  </a:schemeClr>
                </a:solidFill>
                <a:effectLst>
                  <a:outerShdw blurRad="38100" dist="38100" dir="2700000" algn="tl">
                    <a:srgbClr val="000000">
                      <a:alpha val="43137"/>
                    </a:srgbClr>
                  </a:outerShdw>
                </a:effectLst>
              </a:rPr>
              <a:t>Guajataca</a:t>
            </a:r>
            <a:r>
              <a:rPr lang="en-US" sz="3600" dirty="0">
                <a:solidFill>
                  <a:schemeClr val="tx1">
                    <a:lumMod val="85000"/>
                    <a:lumOff val="15000"/>
                  </a:schemeClr>
                </a:solidFill>
                <a:effectLst>
                  <a:outerShdw blurRad="38100" dist="38100" dir="2700000" algn="tl">
                    <a:srgbClr val="000000">
                      <a:alpha val="43137"/>
                    </a:srgbClr>
                  </a:outerShdw>
                </a:effectLst>
              </a:rPr>
              <a:t> Dam</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00125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53C23FF-9A05-10BF-A8B5-71FAB76F22F6}"/>
              </a:ext>
            </a:extLst>
          </p:cNvPr>
          <p:cNvPicPr>
            <a:picLocks noChangeAspect="1"/>
          </p:cNvPicPr>
          <p:nvPr/>
        </p:nvPicPr>
        <p:blipFill rotWithShape="1">
          <a:blip r:embed="rId2">
            <a:alphaModFix amt="35000"/>
          </a:blip>
          <a:srcRect t="13191" b="2222"/>
          <a:stretch/>
        </p:blipFill>
        <p:spPr>
          <a:xfrm>
            <a:off x="20" y="10"/>
            <a:ext cx="12191980" cy="6857990"/>
          </a:xfrm>
          <a:prstGeom prst="rect">
            <a:avLst/>
          </a:prstGeom>
        </p:spPr>
      </p:pic>
      <p:sp>
        <p:nvSpPr>
          <p:cNvPr id="2" name="Title 1">
            <a:extLst>
              <a:ext uri="{FF2B5EF4-FFF2-40B4-BE49-F238E27FC236}">
                <a16:creationId xmlns:a16="http://schemas.microsoft.com/office/drawing/2014/main" id="{B308A9B5-6A04-8212-2D9E-137166B17C9A}"/>
              </a:ext>
            </a:extLst>
          </p:cNvPr>
          <p:cNvSpPr>
            <a:spLocks noGrp="1"/>
          </p:cNvSpPr>
          <p:nvPr>
            <p:ph type="title"/>
          </p:nvPr>
        </p:nvSpPr>
        <p:spPr>
          <a:xfrm>
            <a:off x="838200" y="365125"/>
            <a:ext cx="10515600" cy="1325563"/>
          </a:xfrm>
        </p:spPr>
        <p:txBody>
          <a:bodyPr>
            <a:normAutofit/>
          </a:bodyPr>
          <a:lstStyle/>
          <a:p>
            <a:r>
              <a:rPr lang="en-US" dirty="0">
                <a:solidFill>
                  <a:srgbClr val="FFFFFF"/>
                </a:solidFill>
              </a:rPr>
              <a:t>Damned if you do…</a:t>
            </a:r>
          </a:p>
        </p:txBody>
      </p:sp>
      <p:sp>
        <p:nvSpPr>
          <p:cNvPr id="3" name="Content Placeholder 2">
            <a:extLst>
              <a:ext uri="{FF2B5EF4-FFF2-40B4-BE49-F238E27FC236}">
                <a16:creationId xmlns:a16="http://schemas.microsoft.com/office/drawing/2014/main" id="{85AC79AA-250F-E7EC-FD81-80DE39DDA369}"/>
              </a:ext>
            </a:extLst>
          </p:cNvPr>
          <p:cNvSpPr>
            <a:spLocks noGrp="1"/>
          </p:cNvSpPr>
          <p:nvPr>
            <p:ph idx="1"/>
          </p:nvPr>
        </p:nvSpPr>
        <p:spPr>
          <a:xfrm>
            <a:off x="838200" y="1825625"/>
            <a:ext cx="10515600" cy="4351338"/>
          </a:xfrm>
        </p:spPr>
        <p:txBody>
          <a:bodyPr>
            <a:normAutofit fontScale="92500" lnSpcReduction="10000"/>
          </a:bodyPr>
          <a:lstStyle/>
          <a:p>
            <a:pPr marL="0" indent="0">
              <a:buNone/>
            </a:pPr>
            <a:r>
              <a:rPr lang="en-US" dirty="0">
                <a:solidFill>
                  <a:srgbClr val="FFFFFF"/>
                </a:solidFill>
                <a:effectLst>
                  <a:outerShdw blurRad="38100" dist="38100" dir="2700000" algn="tl">
                    <a:srgbClr val="000000">
                      <a:alpha val="43137"/>
                    </a:srgbClr>
                  </a:outerShdw>
                </a:effectLst>
                <a:highlight>
                  <a:srgbClr val="000000"/>
                </a:highlight>
              </a:rPr>
              <a:t>You need to act quickly to assist efforts to repair the dam and divert some of the floodwaters.   </a:t>
            </a:r>
            <a:r>
              <a:rPr lang="en-US" dirty="0">
                <a:solidFill>
                  <a:srgbClr val="FFFF00"/>
                </a:solidFill>
                <a:effectLst>
                  <a:outerShdw blurRad="38100" dist="38100" dir="2700000" algn="tl">
                    <a:srgbClr val="000000">
                      <a:alpha val="43137"/>
                    </a:srgbClr>
                  </a:outerShdw>
                </a:effectLst>
                <a:highlight>
                  <a:srgbClr val="000000"/>
                </a:highlight>
              </a:rPr>
              <a:t>If the dam suffers further damage, electricity to the island will be out and the town downstream will be destroyed</a:t>
            </a:r>
            <a:r>
              <a:rPr lang="en-US" dirty="0">
                <a:solidFill>
                  <a:srgbClr val="FFFFFF"/>
                </a:solidFill>
                <a:effectLst>
                  <a:outerShdw blurRad="38100" dist="38100" dir="2700000" algn="tl">
                    <a:srgbClr val="000000">
                      <a:alpha val="43137"/>
                    </a:srgbClr>
                  </a:outerShdw>
                </a:effectLst>
                <a:highlight>
                  <a:srgbClr val="000000"/>
                </a:highlight>
              </a:rPr>
              <a:t>.  However, your choices are constrained by your prior decisions. </a:t>
            </a:r>
            <a:r>
              <a:rPr lang="en-US" dirty="0">
                <a:solidFill>
                  <a:srgbClr val="C00000"/>
                </a:solidFill>
                <a:effectLst>
                  <a:outerShdw blurRad="38100" dist="38100" dir="2700000" algn="tl">
                    <a:srgbClr val="000000">
                      <a:alpha val="43137"/>
                    </a:srgbClr>
                  </a:outerShdw>
                </a:effectLst>
                <a:highlight>
                  <a:srgbClr val="000000"/>
                </a:highlight>
              </a:rPr>
              <a:t>If you chose to assist both towns before, all DCs are now +4, reflecting the fact you are stretching your resources too thinly.</a:t>
            </a:r>
          </a:p>
          <a:p>
            <a:pPr marL="0" indent="0">
              <a:buNone/>
            </a:pPr>
            <a:r>
              <a:rPr lang="en-US" dirty="0">
                <a:solidFill>
                  <a:srgbClr val="FFFFFF"/>
                </a:solidFill>
                <a:effectLst>
                  <a:outerShdw blurRad="38100" dist="38100" dir="2700000" algn="tl">
                    <a:srgbClr val="000000">
                      <a:alpha val="43137"/>
                    </a:srgbClr>
                  </a:outerShdw>
                </a:effectLst>
                <a:highlight>
                  <a:srgbClr val="000000"/>
                </a:highlight>
              </a:rPr>
              <a:t>	A. Send members to both attempt to repair the dam and 	evacuate the town downstream – this will require you to split 	your team members and dice between the two sites</a:t>
            </a:r>
          </a:p>
          <a:p>
            <a:pPr marL="0" indent="0">
              <a:buNone/>
            </a:pPr>
            <a:r>
              <a:rPr lang="en-US" dirty="0">
                <a:solidFill>
                  <a:srgbClr val="FFFFFF"/>
                </a:solidFill>
                <a:effectLst>
                  <a:outerShdw blurRad="38100" dist="38100" dir="2700000" algn="tl">
                    <a:srgbClr val="000000">
                      <a:alpha val="43137"/>
                    </a:srgbClr>
                  </a:outerShdw>
                </a:effectLst>
                <a:highlight>
                  <a:srgbClr val="000000"/>
                </a:highlight>
              </a:rPr>
              <a:t>	B. Focus your efforts only on the dam</a:t>
            </a:r>
          </a:p>
          <a:p>
            <a:pPr marL="0" indent="0">
              <a:buNone/>
            </a:pPr>
            <a:r>
              <a:rPr lang="en-US" dirty="0">
                <a:solidFill>
                  <a:srgbClr val="FFFFFF"/>
                </a:solidFill>
                <a:effectLst>
                  <a:outerShdw blurRad="38100" dist="38100" dir="2700000" algn="tl">
                    <a:srgbClr val="000000">
                      <a:alpha val="43137"/>
                    </a:srgbClr>
                  </a:outerShdw>
                </a:effectLst>
                <a:highlight>
                  <a:srgbClr val="000000"/>
                </a:highlight>
              </a:rPr>
              <a:t>	C. Focus your efforts only on evacuating the town</a:t>
            </a:r>
          </a:p>
        </p:txBody>
      </p:sp>
    </p:spTree>
    <p:extLst>
      <p:ext uri="{BB962C8B-B14F-4D97-AF65-F5344CB8AC3E}">
        <p14:creationId xmlns:p14="http://schemas.microsoft.com/office/powerpoint/2010/main" val="3673375821"/>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water fall from a dam&#10;&#10;Description automatically generated">
            <a:extLst>
              <a:ext uri="{FF2B5EF4-FFF2-40B4-BE49-F238E27FC236}">
                <a16:creationId xmlns:a16="http://schemas.microsoft.com/office/drawing/2014/main" id="{45CEC710-EE28-DF13-A607-6611007C5798}"/>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artisticGlowDiffused/>
                    </a14:imgEffect>
                    <a14:imgEffect>
                      <a14:saturation sat="66000"/>
                    </a14:imgEffect>
                  </a14:imgLayer>
                </a14:imgProps>
              </a:ext>
            </a:extLst>
          </a:blip>
          <a:srcRect t="13191" b="2222"/>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8DAC64-ABC1-0958-13EA-6C22FFA2DBC5}"/>
              </a:ext>
            </a:extLst>
          </p:cNvPr>
          <p:cNvSpPr>
            <a:spLocks noGrp="1"/>
          </p:cNvSpPr>
          <p:nvPr>
            <p:ph type="title"/>
          </p:nvPr>
        </p:nvSpPr>
        <p:spPr>
          <a:xfrm>
            <a:off x="523875" y="5317240"/>
            <a:ext cx="11210925" cy="744836"/>
          </a:xfrm>
        </p:spPr>
        <p:txBody>
          <a:bodyPr vert="horz" lIns="91440" tIns="45720" rIns="91440" bIns="45720" rtlCol="0" anchor="ctr">
            <a:normAutofit fontScale="90000"/>
          </a:bodyPr>
          <a:lstStyle/>
          <a:p>
            <a:pPr algn="ctr"/>
            <a:r>
              <a:rPr lang="en-US" sz="3600" dirty="0">
                <a:solidFill>
                  <a:srgbClr val="FFFF00"/>
                </a:solidFill>
                <a:effectLst>
                  <a:outerShdw blurRad="38100" dist="38100" dir="2700000" algn="tl">
                    <a:srgbClr val="000000">
                      <a:alpha val="43137"/>
                    </a:srgbClr>
                  </a:outerShdw>
                </a:effectLst>
                <a:highlight>
                  <a:srgbClr val="000000"/>
                </a:highlight>
              </a:rPr>
              <a:t>You attempt to divert the flow of water, saving the dam</a:t>
            </a:r>
            <a:br>
              <a:rPr lang="en-US" sz="3600" dirty="0">
                <a:solidFill>
                  <a:schemeClr val="tx1">
                    <a:lumMod val="85000"/>
                    <a:lumOff val="15000"/>
                  </a:schemeClr>
                </a:solidFill>
                <a:effectLst>
                  <a:outerShdw blurRad="38100" dist="38100" dir="2700000" algn="tl">
                    <a:srgbClr val="000000">
                      <a:alpha val="43137"/>
                    </a:srgbClr>
                  </a:outerShdw>
                </a:effectLst>
                <a:highlight>
                  <a:srgbClr val="000000"/>
                </a:highlight>
              </a:rPr>
            </a:br>
            <a:r>
              <a:rPr lang="en-US" sz="3600" dirty="0">
                <a:solidFill>
                  <a:srgbClr val="C00000"/>
                </a:solidFill>
                <a:effectLst>
                  <a:outerShdw blurRad="38100" dist="38100" dir="2700000" algn="tl">
                    <a:srgbClr val="000000">
                      <a:alpha val="43137"/>
                    </a:srgbClr>
                  </a:outerShdw>
                </a:effectLst>
                <a:highlight>
                  <a:srgbClr val="000000"/>
                </a:highlight>
              </a:rPr>
              <a:t>Infrastructure DC of 20 (+4 if decision)</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1682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3F869-3A51-4B92-B0C4-B22958C598D4}"/>
              </a:ext>
            </a:extLst>
          </p:cNvPr>
          <p:cNvSpPr>
            <a:spLocks noGrp="1"/>
          </p:cNvSpPr>
          <p:nvPr>
            <p:ph type="ctrTitle"/>
          </p:nvPr>
        </p:nvSpPr>
        <p:spPr>
          <a:xfrm>
            <a:off x="771581" y="560991"/>
            <a:ext cx="10511611" cy="1004057"/>
          </a:xfrm>
        </p:spPr>
        <p:txBody>
          <a:bodyPr>
            <a:noAutofit/>
          </a:bodyPr>
          <a:lstStyle/>
          <a:p>
            <a:r>
              <a:rPr lang="en-US" sz="3600" b="0" dirty="0">
                <a:effectLst>
                  <a:outerShdw blurRad="38100" dist="38100" dir="2700000" algn="tl">
                    <a:srgbClr val="000000">
                      <a:alpha val="43137"/>
                    </a:srgbClr>
                  </a:outerShdw>
                </a:effectLst>
              </a:rPr>
              <a:t>Tutorial Scenario: Practice Makes Permanent</a:t>
            </a:r>
            <a:endParaRPr lang="ru-RU" sz="3600" b="0" dirty="0">
              <a:effectLst>
                <a:outerShdw blurRad="38100" dist="38100" dir="2700000" algn="tl">
                  <a:srgbClr val="000000">
                    <a:alpha val="43137"/>
                  </a:srgbClr>
                </a:outerShdw>
              </a:effectLst>
            </a:endParaRPr>
          </a:p>
        </p:txBody>
      </p:sp>
      <p:sp>
        <p:nvSpPr>
          <p:cNvPr id="3" name="Subtitle 2">
            <a:extLst>
              <a:ext uri="{FF2B5EF4-FFF2-40B4-BE49-F238E27FC236}">
                <a16:creationId xmlns:a16="http://schemas.microsoft.com/office/drawing/2014/main" id="{F766E226-2491-4875-B474-7A01921DDBAC}"/>
              </a:ext>
            </a:extLst>
          </p:cNvPr>
          <p:cNvSpPr>
            <a:spLocks noGrp="1"/>
          </p:cNvSpPr>
          <p:nvPr>
            <p:ph type="subTitle" idx="1"/>
          </p:nvPr>
        </p:nvSpPr>
        <p:spPr/>
        <p:txBody>
          <a:bodyPr/>
          <a:lstStyle/>
          <a:p>
            <a:r>
              <a:rPr lang="en-US" dirty="0">
                <a:effectLst>
                  <a:outerShdw blurRad="38100" dist="38100" dir="2700000" algn="tl">
                    <a:srgbClr val="000000">
                      <a:alpha val="43137"/>
                    </a:srgbClr>
                  </a:outerShdw>
                </a:effectLst>
              </a:rPr>
              <a:t>Gameplay “Loop”</a:t>
            </a:r>
            <a:endParaRPr lang="ru-RU" dirty="0">
              <a:effectLst>
                <a:outerShdw blurRad="38100" dist="38100" dir="2700000" algn="tl">
                  <a:srgbClr val="000000">
                    <a:alpha val="43137"/>
                  </a:srgbClr>
                </a:outerShdw>
              </a:effectLst>
            </a:endParaRPr>
          </a:p>
        </p:txBody>
      </p:sp>
      <p:sp>
        <p:nvSpPr>
          <p:cNvPr id="7" name="Text Placeholder 6">
            <a:extLst>
              <a:ext uri="{FF2B5EF4-FFF2-40B4-BE49-F238E27FC236}">
                <a16:creationId xmlns:a16="http://schemas.microsoft.com/office/drawing/2014/main" id="{F0F8B528-6914-40D0-8BBD-ACE47B526072}"/>
              </a:ext>
            </a:extLst>
          </p:cNvPr>
          <p:cNvSpPr>
            <a:spLocks noGrp="1"/>
          </p:cNvSpPr>
          <p:nvPr>
            <p:ph type="body" sz="quarter" idx="16"/>
          </p:nvPr>
        </p:nvSpPr>
        <p:spPr/>
        <p:txBody>
          <a:bodyPr>
            <a:normAutofit/>
          </a:bodyPr>
          <a:lstStyle/>
          <a:p>
            <a:r>
              <a:rPr lang="en-US" dirty="0"/>
              <a:t>I</a:t>
            </a:r>
            <a:endParaRPr lang="ru-RU" dirty="0"/>
          </a:p>
        </p:txBody>
      </p:sp>
      <p:sp>
        <p:nvSpPr>
          <p:cNvPr id="8" name="Text Placeholder 7">
            <a:extLst>
              <a:ext uri="{FF2B5EF4-FFF2-40B4-BE49-F238E27FC236}">
                <a16:creationId xmlns:a16="http://schemas.microsoft.com/office/drawing/2014/main" id="{122AA518-54F5-4142-8554-B8970B49BF42}"/>
              </a:ext>
            </a:extLst>
          </p:cNvPr>
          <p:cNvSpPr>
            <a:spLocks noGrp="1"/>
          </p:cNvSpPr>
          <p:nvPr>
            <p:ph type="body" sz="quarter" idx="17"/>
          </p:nvPr>
        </p:nvSpPr>
        <p:spPr/>
        <p:txBody>
          <a:bodyPr/>
          <a:lstStyle/>
          <a:p>
            <a:endParaRPr lang="ru-RU" dirty="0"/>
          </a:p>
        </p:txBody>
      </p:sp>
      <p:sp>
        <p:nvSpPr>
          <p:cNvPr id="19" name="Text Placeholder 18">
            <a:extLst>
              <a:ext uri="{FF2B5EF4-FFF2-40B4-BE49-F238E27FC236}">
                <a16:creationId xmlns:a16="http://schemas.microsoft.com/office/drawing/2014/main" id="{F453F355-355D-4EA9-978E-A35A4E2F7CA9}"/>
              </a:ext>
            </a:extLst>
          </p:cNvPr>
          <p:cNvSpPr>
            <a:spLocks noGrp="1"/>
          </p:cNvSpPr>
          <p:nvPr>
            <p:ph type="body" sz="quarter" idx="28"/>
          </p:nvPr>
        </p:nvSpPr>
        <p:spPr>
          <a:xfrm>
            <a:off x="530380" y="4166815"/>
            <a:ext cx="3052483" cy="581767"/>
          </a:xfrm>
        </p:spPr>
        <p:txBody>
          <a:bodyPr/>
          <a:lstStyle/>
          <a:p>
            <a:r>
              <a:rPr lang="en-US" sz="2000" b="0" dirty="0">
                <a:solidFill>
                  <a:schemeClr val="tx1"/>
                </a:solidFill>
                <a:effectLst>
                  <a:outerShdw blurRad="38100" dist="38100" dir="2700000" algn="tl">
                    <a:srgbClr val="000000">
                      <a:alpha val="43137"/>
                    </a:srgbClr>
                  </a:outerShdw>
                </a:effectLst>
              </a:rPr>
              <a:t>Scenario Begins</a:t>
            </a:r>
            <a:endParaRPr lang="ru-RU" sz="2000" b="0" dirty="0">
              <a:solidFill>
                <a:schemeClr val="tx1"/>
              </a:solidFill>
              <a:effectLst>
                <a:outerShdw blurRad="38100" dist="38100" dir="2700000" algn="tl">
                  <a:srgbClr val="000000">
                    <a:alpha val="43137"/>
                  </a:srgbClr>
                </a:outerShdw>
              </a:effectLst>
            </a:endParaRPr>
          </a:p>
        </p:txBody>
      </p:sp>
      <p:sp>
        <p:nvSpPr>
          <p:cNvPr id="18" name="Text Placeholder 17">
            <a:extLst>
              <a:ext uri="{FF2B5EF4-FFF2-40B4-BE49-F238E27FC236}">
                <a16:creationId xmlns:a16="http://schemas.microsoft.com/office/drawing/2014/main" id="{DDDB262F-9F3C-4C5C-BA60-CCD1F8FF0616}"/>
              </a:ext>
            </a:extLst>
          </p:cNvPr>
          <p:cNvSpPr>
            <a:spLocks noGrp="1"/>
          </p:cNvSpPr>
          <p:nvPr>
            <p:ph type="body" sz="quarter" idx="27"/>
          </p:nvPr>
        </p:nvSpPr>
        <p:spPr/>
        <p:txBody>
          <a:bodyPr>
            <a:normAutofit/>
          </a:bodyPr>
          <a:lstStyle/>
          <a:p>
            <a:r>
              <a:rPr lang="en-US" dirty="0">
                <a:solidFill>
                  <a:schemeClr val="tx2"/>
                </a:solidFill>
                <a:effectLst>
                  <a:outerShdw blurRad="38100" dist="38100" dir="2700000" algn="tl">
                    <a:srgbClr val="000000">
                      <a:alpha val="43137"/>
                    </a:srgbClr>
                  </a:outerShdw>
                </a:effectLst>
              </a:rPr>
              <a:t>Scenario initialization and starting parameters</a:t>
            </a:r>
            <a:endParaRPr lang="ru-RU" dirty="0">
              <a:solidFill>
                <a:schemeClr val="tx2"/>
              </a:solidFill>
              <a:effectLst>
                <a:outerShdw blurRad="38100" dist="38100" dir="2700000" algn="tl">
                  <a:srgbClr val="000000">
                    <a:alpha val="43137"/>
                  </a:srgbClr>
                </a:outerShdw>
              </a:effectLst>
            </a:endParaRPr>
          </a:p>
        </p:txBody>
      </p:sp>
      <p:sp>
        <p:nvSpPr>
          <p:cNvPr id="11" name="Text Placeholder 10">
            <a:extLst>
              <a:ext uri="{FF2B5EF4-FFF2-40B4-BE49-F238E27FC236}">
                <a16:creationId xmlns:a16="http://schemas.microsoft.com/office/drawing/2014/main" id="{E11056EF-3B3B-439E-B2CD-E66F34155F44}"/>
              </a:ext>
            </a:extLst>
          </p:cNvPr>
          <p:cNvSpPr>
            <a:spLocks noGrp="1"/>
          </p:cNvSpPr>
          <p:nvPr>
            <p:ph type="body" sz="quarter" idx="20"/>
          </p:nvPr>
        </p:nvSpPr>
        <p:spPr/>
        <p:txBody>
          <a:bodyPr/>
          <a:lstStyle/>
          <a:p>
            <a:r>
              <a:rPr lang="en-US" dirty="0"/>
              <a:t>II</a:t>
            </a:r>
            <a:endParaRPr lang="ru-RU" dirty="0"/>
          </a:p>
        </p:txBody>
      </p:sp>
      <p:sp>
        <p:nvSpPr>
          <p:cNvPr id="12" name="Text Placeholder 11">
            <a:extLst>
              <a:ext uri="{FF2B5EF4-FFF2-40B4-BE49-F238E27FC236}">
                <a16:creationId xmlns:a16="http://schemas.microsoft.com/office/drawing/2014/main" id="{204F6607-87EE-47C1-8D2F-3C2347E0A76D}"/>
              </a:ext>
            </a:extLst>
          </p:cNvPr>
          <p:cNvSpPr>
            <a:spLocks noGrp="1"/>
          </p:cNvSpPr>
          <p:nvPr>
            <p:ph type="body" sz="quarter" idx="21"/>
          </p:nvPr>
        </p:nvSpPr>
        <p:spPr/>
        <p:txBody>
          <a:bodyPr/>
          <a:lstStyle/>
          <a:p>
            <a:endParaRPr lang="ru-RU" dirty="0"/>
          </a:p>
        </p:txBody>
      </p:sp>
      <p:sp>
        <p:nvSpPr>
          <p:cNvPr id="23" name="Text Placeholder 22">
            <a:extLst>
              <a:ext uri="{FF2B5EF4-FFF2-40B4-BE49-F238E27FC236}">
                <a16:creationId xmlns:a16="http://schemas.microsoft.com/office/drawing/2014/main" id="{1F036F3A-A388-4AE4-9CA9-338BFC3A2210}"/>
              </a:ext>
            </a:extLst>
          </p:cNvPr>
          <p:cNvSpPr>
            <a:spLocks noGrp="1"/>
          </p:cNvSpPr>
          <p:nvPr>
            <p:ph type="body" sz="quarter" idx="32"/>
          </p:nvPr>
        </p:nvSpPr>
        <p:spPr>
          <a:xfrm>
            <a:off x="3166170" y="4141672"/>
            <a:ext cx="1800000" cy="581767"/>
          </a:xfrm>
        </p:spPr>
        <p:txBody>
          <a:bodyPr/>
          <a:lstStyle/>
          <a:p>
            <a:r>
              <a:rPr lang="en-US" sz="2000" b="0" dirty="0">
                <a:solidFill>
                  <a:schemeClr val="tx1"/>
                </a:solidFill>
                <a:effectLst>
                  <a:outerShdw blurRad="38100" dist="38100" dir="2700000" algn="tl">
                    <a:srgbClr val="000000">
                      <a:alpha val="43137"/>
                    </a:srgbClr>
                  </a:outerShdw>
                </a:effectLst>
              </a:rPr>
              <a:t>Organization Phase</a:t>
            </a:r>
            <a:endParaRPr lang="ru-RU" sz="2000" b="0" dirty="0">
              <a:solidFill>
                <a:schemeClr val="tx1"/>
              </a:solidFill>
              <a:effectLst>
                <a:outerShdw blurRad="38100" dist="38100" dir="2700000" algn="tl">
                  <a:srgbClr val="000000">
                    <a:alpha val="43137"/>
                  </a:srgbClr>
                </a:outerShdw>
              </a:effectLst>
            </a:endParaRPr>
          </a:p>
        </p:txBody>
      </p:sp>
      <p:sp>
        <p:nvSpPr>
          <p:cNvPr id="22" name="Text Placeholder 21">
            <a:extLst>
              <a:ext uri="{FF2B5EF4-FFF2-40B4-BE49-F238E27FC236}">
                <a16:creationId xmlns:a16="http://schemas.microsoft.com/office/drawing/2014/main" id="{DF77A485-8E15-4824-8127-565F3BFC695A}"/>
              </a:ext>
            </a:extLst>
          </p:cNvPr>
          <p:cNvSpPr>
            <a:spLocks noGrp="1"/>
          </p:cNvSpPr>
          <p:nvPr>
            <p:ph type="body" sz="quarter" idx="31"/>
          </p:nvPr>
        </p:nvSpPr>
        <p:spPr/>
        <p:txBody>
          <a:bodyPr/>
          <a:lstStyle/>
          <a:p>
            <a:r>
              <a:rPr lang="en-US" dirty="0">
                <a:solidFill>
                  <a:schemeClr val="tx2"/>
                </a:solidFill>
                <a:effectLst>
                  <a:outerShdw blurRad="38100" dist="38100" dir="2700000" algn="tl">
                    <a:srgbClr val="000000">
                      <a:alpha val="43137"/>
                    </a:srgbClr>
                  </a:outerShdw>
                </a:effectLst>
              </a:rPr>
              <a:t>This is where you deploy teams and allocate resources</a:t>
            </a:r>
            <a:endParaRPr lang="ru-RU" dirty="0">
              <a:solidFill>
                <a:schemeClr val="tx2"/>
              </a:solidFill>
              <a:effectLst>
                <a:outerShdw blurRad="38100" dist="38100" dir="2700000" algn="tl">
                  <a:srgbClr val="000000">
                    <a:alpha val="43137"/>
                  </a:srgbClr>
                </a:outerShdw>
              </a:effectLst>
            </a:endParaRPr>
          </a:p>
          <a:p>
            <a:endParaRPr lang="ru-RU" dirty="0">
              <a:solidFill>
                <a:schemeClr val="tx2"/>
              </a:solidFill>
            </a:endParaRPr>
          </a:p>
        </p:txBody>
      </p:sp>
      <p:sp>
        <p:nvSpPr>
          <p:cNvPr id="13" name="Text Placeholder 12">
            <a:extLst>
              <a:ext uri="{FF2B5EF4-FFF2-40B4-BE49-F238E27FC236}">
                <a16:creationId xmlns:a16="http://schemas.microsoft.com/office/drawing/2014/main" id="{7CC869AB-9B72-4C90-BAD4-7B2B7A28A3CF}"/>
              </a:ext>
            </a:extLst>
          </p:cNvPr>
          <p:cNvSpPr>
            <a:spLocks noGrp="1"/>
          </p:cNvSpPr>
          <p:nvPr>
            <p:ph type="body" sz="quarter" idx="22"/>
          </p:nvPr>
        </p:nvSpPr>
        <p:spPr/>
        <p:txBody>
          <a:bodyPr>
            <a:normAutofit/>
          </a:bodyPr>
          <a:lstStyle/>
          <a:p>
            <a:r>
              <a:rPr lang="en-US" dirty="0"/>
              <a:t>III</a:t>
            </a:r>
            <a:endParaRPr lang="ru-RU" dirty="0"/>
          </a:p>
        </p:txBody>
      </p:sp>
      <p:sp>
        <p:nvSpPr>
          <p:cNvPr id="14" name="Text Placeholder 13">
            <a:extLst>
              <a:ext uri="{FF2B5EF4-FFF2-40B4-BE49-F238E27FC236}">
                <a16:creationId xmlns:a16="http://schemas.microsoft.com/office/drawing/2014/main" id="{4D45D5BD-B1A2-4A53-93A9-AF1AAE573C8A}"/>
              </a:ext>
            </a:extLst>
          </p:cNvPr>
          <p:cNvSpPr>
            <a:spLocks noGrp="1"/>
          </p:cNvSpPr>
          <p:nvPr>
            <p:ph type="body" sz="quarter" idx="23"/>
          </p:nvPr>
        </p:nvSpPr>
        <p:spPr/>
        <p:txBody>
          <a:bodyPr/>
          <a:lstStyle/>
          <a:p>
            <a:endParaRPr lang="ru-RU" dirty="0"/>
          </a:p>
        </p:txBody>
      </p:sp>
      <p:sp>
        <p:nvSpPr>
          <p:cNvPr id="25" name="Text Placeholder 24">
            <a:extLst>
              <a:ext uri="{FF2B5EF4-FFF2-40B4-BE49-F238E27FC236}">
                <a16:creationId xmlns:a16="http://schemas.microsoft.com/office/drawing/2014/main" id="{F24D4ED9-50BC-4B4E-950C-0680483C6858}"/>
              </a:ext>
            </a:extLst>
          </p:cNvPr>
          <p:cNvSpPr>
            <a:spLocks noGrp="1"/>
          </p:cNvSpPr>
          <p:nvPr>
            <p:ph type="body" sz="quarter" idx="34"/>
          </p:nvPr>
        </p:nvSpPr>
        <p:spPr>
          <a:xfrm>
            <a:off x="5183346" y="4152230"/>
            <a:ext cx="1800000" cy="581767"/>
          </a:xfrm>
        </p:spPr>
        <p:txBody>
          <a:bodyPr/>
          <a:lstStyle/>
          <a:p>
            <a:r>
              <a:rPr lang="en-US" sz="2000" b="0" dirty="0">
                <a:solidFill>
                  <a:schemeClr val="tx1"/>
                </a:solidFill>
                <a:effectLst>
                  <a:outerShdw blurRad="38100" dist="38100" dir="2700000" algn="tl">
                    <a:srgbClr val="000000">
                      <a:alpha val="43137"/>
                    </a:srgbClr>
                  </a:outerShdw>
                </a:effectLst>
              </a:rPr>
              <a:t>Action Phase</a:t>
            </a:r>
            <a:endParaRPr lang="ru-RU" sz="2400" b="0" dirty="0">
              <a:solidFill>
                <a:schemeClr val="tx1"/>
              </a:solidFill>
              <a:effectLst>
                <a:outerShdw blurRad="38100" dist="38100" dir="2700000" algn="tl">
                  <a:srgbClr val="000000">
                    <a:alpha val="43137"/>
                  </a:srgbClr>
                </a:outerShdw>
              </a:effectLst>
            </a:endParaRPr>
          </a:p>
        </p:txBody>
      </p:sp>
      <p:sp>
        <p:nvSpPr>
          <p:cNvPr id="24" name="Text Placeholder 23">
            <a:extLst>
              <a:ext uri="{FF2B5EF4-FFF2-40B4-BE49-F238E27FC236}">
                <a16:creationId xmlns:a16="http://schemas.microsoft.com/office/drawing/2014/main" id="{DDA0C858-3571-4BC1-8998-A965A8F9067F}"/>
              </a:ext>
            </a:extLst>
          </p:cNvPr>
          <p:cNvSpPr>
            <a:spLocks noGrp="1"/>
          </p:cNvSpPr>
          <p:nvPr>
            <p:ph type="body" sz="quarter" idx="33"/>
          </p:nvPr>
        </p:nvSpPr>
        <p:spPr/>
        <p:txBody>
          <a:bodyPr>
            <a:normAutofit lnSpcReduction="10000"/>
          </a:bodyPr>
          <a:lstStyle/>
          <a:p>
            <a:r>
              <a:rPr lang="en-US" dirty="0">
                <a:solidFill>
                  <a:schemeClr val="tx2"/>
                </a:solidFill>
                <a:effectLst>
                  <a:outerShdw blurRad="38100" dist="38100" dir="2700000" algn="tl">
                    <a:srgbClr val="000000">
                      <a:alpha val="43137"/>
                    </a:srgbClr>
                  </a:outerShdw>
                </a:effectLst>
              </a:rPr>
              <a:t>After deployment, events occur.  Some events are simple DC’s, others are decision “trees”</a:t>
            </a:r>
            <a:endParaRPr lang="ru-RU" dirty="0">
              <a:solidFill>
                <a:schemeClr val="tx2"/>
              </a:solidFill>
              <a:effectLst>
                <a:outerShdw blurRad="38100" dist="38100" dir="2700000" algn="tl">
                  <a:srgbClr val="000000">
                    <a:alpha val="43137"/>
                  </a:srgbClr>
                </a:outerShdw>
              </a:effectLst>
            </a:endParaRPr>
          </a:p>
        </p:txBody>
      </p:sp>
      <p:sp>
        <p:nvSpPr>
          <p:cNvPr id="15" name="Text Placeholder 14">
            <a:extLst>
              <a:ext uri="{FF2B5EF4-FFF2-40B4-BE49-F238E27FC236}">
                <a16:creationId xmlns:a16="http://schemas.microsoft.com/office/drawing/2014/main" id="{FBA85C11-233D-4211-ADF2-CE189B1C17CA}"/>
              </a:ext>
            </a:extLst>
          </p:cNvPr>
          <p:cNvSpPr>
            <a:spLocks noGrp="1"/>
          </p:cNvSpPr>
          <p:nvPr>
            <p:ph type="body" sz="quarter" idx="24"/>
          </p:nvPr>
        </p:nvSpPr>
        <p:spPr/>
        <p:txBody>
          <a:bodyPr/>
          <a:lstStyle/>
          <a:p>
            <a:r>
              <a:rPr lang="en-US" dirty="0"/>
              <a:t>IV</a:t>
            </a:r>
            <a:endParaRPr lang="ru-RU" dirty="0"/>
          </a:p>
        </p:txBody>
      </p:sp>
      <p:sp>
        <p:nvSpPr>
          <p:cNvPr id="16" name="Text Placeholder 15">
            <a:extLst>
              <a:ext uri="{FF2B5EF4-FFF2-40B4-BE49-F238E27FC236}">
                <a16:creationId xmlns:a16="http://schemas.microsoft.com/office/drawing/2014/main" id="{D472037F-B3D8-4514-86B5-2E53A0B67192}"/>
              </a:ext>
            </a:extLst>
          </p:cNvPr>
          <p:cNvSpPr>
            <a:spLocks noGrp="1"/>
          </p:cNvSpPr>
          <p:nvPr>
            <p:ph type="body" sz="quarter" idx="25"/>
          </p:nvPr>
        </p:nvSpPr>
        <p:spPr/>
        <p:txBody>
          <a:bodyPr/>
          <a:lstStyle/>
          <a:p>
            <a:endParaRPr lang="ru-RU" dirty="0"/>
          </a:p>
        </p:txBody>
      </p:sp>
      <p:sp>
        <p:nvSpPr>
          <p:cNvPr id="27" name="Text Placeholder 26">
            <a:extLst>
              <a:ext uri="{FF2B5EF4-FFF2-40B4-BE49-F238E27FC236}">
                <a16:creationId xmlns:a16="http://schemas.microsoft.com/office/drawing/2014/main" id="{C1F38EEB-F5CB-4D43-BA30-67F805C3BB9A}"/>
              </a:ext>
            </a:extLst>
          </p:cNvPr>
          <p:cNvSpPr>
            <a:spLocks noGrp="1"/>
          </p:cNvSpPr>
          <p:nvPr>
            <p:ph type="body" sz="quarter" idx="36"/>
          </p:nvPr>
        </p:nvSpPr>
        <p:spPr>
          <a:xfrm>
            <a:off x="7200522" y="4131198"/>
            <a:ext cx="1800000" cy="581767"/>
          </a:xfrm>
        </p:spPr>
        <p:txBody>
          <a:bodyPr/>
          <a:lstStyle/>
          <a:p>
            <a:r>
              <a:rPr lang="en-US" sz="2000" b="0" dirty="0">
                <a:solidFill>
                  <a:schemeClr val="tx1"/>
                </a:solidFill>
                <a:effectLst>
                  <a:outerShdw blurRad="38100" dist="38100" dir="2700000" algn="tl">
                    <a:srgbClr val="000000">
                      <a:alpha val="43137"/>
                    </a:srgbClr>
                  </a:outerShdw>
                </a:effectLst>
              </a:rPr>
              <a:t>Re-Org Phase</a:t>
            </a:r>
            <a:endParaRPr lang="ru-RU" sz="2000" b="0" dirty="0">
              <a:solidFill>
                <a:schemeClr val="tx1"/>
              </a:solidFill>
              <a:effectLst>
                <a:outerShdw blurRad="38100" dist="38100" dir="2700000" algn="tl">
                  <a:srgbClr val="000000">
                    <a:alpha val="43137"/>
                  </a:srgbClr>
                </a:outerShdw>
              </a:effectLst>
            </a:endParaRPr>
          </a:p>
        </p:txBody>
      </p:sp>
      <p:sp>
        <p:nvSpPr>
          <p:cNvPr id="26" name="Text Placeholder 25">
            <a:extLst>
              <a:ext uri="{FF2B5EF4-FFF2-40B4-BE49-F238E27FC236}">
                <a16:creationId xmlns:a16="http://schemas.microsoft.com/office/drawing/2014/main" id="{23EBB68D-A226-474A-A745-453739C90426}"/>
              </a:ext>
            </a:extLst>
          </p:cNvPr>
          <p:cNvSpPr>
            <a:spLocks noGrp="1"/>
          </p:cNvSpPr>
          <p:nvPr>
            <p:ph type="body" sz="quarter" idx="35"/>
          </p:nvPr>
        </p:nvSpPr>
        <p:spPr/>
        <p:txBody>
          <a:bodyPr/>
          <a:lstStyle/>
          <a:p>
            <a:r>
              <a:rPr lang="en-US" dirty="0">
                <a:solidFill>
                  <a:schemeClr val="tx2"/>
                </a:solidFill>
                <a:effectLst>
                  <a:outerShdw blurRad="38100" dist="38100" dir="2700000" algn="tl">
                    <a:srgbClr val="000000">
                      <a:alpha val="43137"/>
                    </a:srgbClr>
                  </a:outerShdw>
                </a:effectLst>
              </a:rPr>
              <a:t>At times, there will be a “pause” in the events that allow for reallocation and redeployment</a:t>
            </a:r>
            <a:endParaRPr lang="ru-RU" dirty="0">
              <a:solidFill>
                <a:schemeClr val="tx2"/>
              </a:solidFill>
              <a:effectLst>
                <a:outerShdw blurRad="38100" dist="38100" dir="2700000" algn="tl">
                  <a:srgbClr val="000000">
                    <a:alpha val="43137"/>
                  </a:srgbClr>
                </a:outerShdw>
              </a:effectLst>
            </a:endParaRPr>
          </a:p>
        </p:txBody>
      </p:sp>
      <p:sp>
        <p:nvSpPr>
          <p:cNvPr id="9" name="Text Placeholder 8">
            <a:extLst>
              <a:ext uri="{FF2B5EF4-FFF2-40B4-BE49-F238E27FC236}">
                <a16:creationId xmlns:a16="http://schemas.microsoft.com/office/drawing/2014/main" id="{73131F0B-853E-4CEA-B0DD-3D93E96B207C}"/>
              </a:ext>
            </a:extLst>
          </p:cNvPr>
          <p:cNvSpPr>
            <a:spLocks noGrp="1"/>
          </p:cNvSpPr>
          <p:nvPr>
            <p:ph type="body" sz="quarter" idx="18"/>
          </p:nvPr>
        </p:nvSpPr>
        <p:spPr/>
        <p:txBody>
          <a:bodyPr/>
          <a:lstStyle/>
          <a:p>
            <a:r>
              <a:rPr lang="en-US" dirty="0"/>
              <a:t>V</a:t>
            </a:r>
            <a:endParaRPr lang="ru-RU" dirty="0"/>
          </a:p>
        </p:txBody>
      </p:sp>
      <p:sp>
        <p:nvSpPr>
          <p:cNvPr id="10" name="Text Placeholder 9">
            <a:extLst>
              <a:ext uri="{FF2B5EF4-FFF2-40B4-BE49-F238E27FC236}">
                <a16:creationId xmlns:a16="http://schemas.microsoft.com/office/drawing/2014/main" id="{0C867E67-56DE-4CCB-AA36-E930801E0DA2}"/>
              </a:ext>
            </a:extLst>
          </p:cNvPr>
          <p:cNvSpPr>
            <a:spLocks noGrp="1"/>
          </p:cNvSpPr>
          <p:nvPr>
            <p:ph type="body" sz="quarter" idx="19"/>
          </p:nvPr>
        </p:nvSpPr>
        <p:spPr/>
        <p:txBody>
          <a:bodyPr/>
          <a:lstStyle/>
          <a:p>
            <a:endParaRPr lang="ru-RU" dirty="0"/>
          </a:p>
        </p:txBody>
      </p:sp>
      <p:sp>
        <p:nvSpPr>
          <p:cNvPr id="21" name="Text Placeholder 20">
            <a:extLst>
              <a:ext uri="{FF2B5EF4-FFF2-40B4-BE49-F238E27FC236}">
                <a16:creationId xmlns:a16="http://schemas.microsoft.com/office/drawing/2014/main" id="{4D1AE391-EF52-4CA1-952E-6B1AEA5EAC56}"/>
              </a:ext>
            </a:extLst>
          </p:cNvPr>
          <p:cNvSpPr>
            <a:spLocks noGrp="1"/>
          </p:cNvSpPr>
          <p:nvPr>
            <p:ph type="body" sz="quarter" idx="30"/>
          </p:nvPr>
        </p:nvSpPr>
        <p:spPr/>
        <p:txBody>
          <a:bodyPr/>
          <a:lstStyle/>
          <a:p>
            <a:r>
              <a:rPr lang="en-US" sz="2000" b="0" dirty="0">
                <a:solidFill>
                  <a:schemeClr val="tx1"/>
                </a:solidFill>
                <a:effectLst>
                  <a:outerShdw blurRad="38100" dist="38100" dir="2700000" algn="tl">
                    <a:srgbClr val="000000">
                      <a:alpha val="43137"/>
                    </a:srgbClr>
                  </a:outerShdw>
                </a:effectLst>
              </a:rPr>
              <a:t>Action Phase </a:t>
            </a:r>
            <a:endParaRPr lang="ru-RU" sz="2000" b="0" dirty="0">
              <a:solidFill>
                <a:schemeClr val="tx1"/>
              </a:solidFill>
              <a:effectLst>
                <a:outerShdw blurRad="38100" dist="38100" dir="2700000" algn="tl">
                  <a:srgbClr val="000000">
                    <a:alpha val="43137"/>
                  </a:srgbClr>
                </a:outerShdw>
              </a:effectLst>
            </a:endParaRPr>
          </a:p>
        </p:txBody>
      </p:sp>
      <p:sp>
        <p:nvSpPr>
          <p:cNvPr id="20" name="Text Placeholder 19">
            <a:extLst>
              <a:ext uri="{FF2B5EF4-FFF2-40B4-BE49-F238E27FC236}">
                <a16:creationId xmlns:a16="http://schemas.microsoft.com/office/drawing/2014/main" id="{C4F62B3F-B9CA-4924-B160-3520765D90C9}"/>
              </a:ext>
            </a:extLst>
          </p:cNvPr>
          <p:cNvSpPr>
            <a:spLocks noGrp="1"/>
          </p:cNvSpPr>
          <p:nvPr>
            <p:ph type="body" sz="quarter" idx="29"/>
          </p:nvPr>
        </p:nvSpPr>
        <p:spPr/>
        <p:txBody>
          <a:bodyPr/>
          <a:lstStyle/>
          <a:p>
            <a:r>
              <a:rPr lang="en-US" dirty="0">
                <a:solidFill>
                  <a:schemeClr val="tx2"/>
                </a:solidFill>
                <a:effectLst>
                  <a:outerShdw blurRad="38100" dist="38100" dir="2700000" algn="tl">
                    <a:srgbClr val="000000">
                      <a:alpha val="43137"/>
                    </a:srgbClr>
                  </a:outerShdw>
                </a:effectLst>
              </a:rPr>
              <a:t>This is the continuation of the action phase</a:t>
            </a:r>
            <a:endParaRPr lang="ru-RU" dirty="0">
              <a:solidFill>
                <a:schemeClr val="tx2"/>
              </a:solidFill>
              <a:effectLst>
                <a:outerShdw blurRad="38100" dist="38100" dir="2700000" algn="tl">
                  <a:srgbClr val="000000">
                    <a:alpha val="43137"/>
                  </a:srgbClr>
                </a:outerShdw>
              </a:effectLst>
            </a:endParaRPr>
          </a:p>
        </p:txBody>
      </p:sp>
      <p:sp>
        <p:nvSpPr>
          <p:cNvPr id="4" name="Date Placeholder 3">
            <a:extLst>
              <a:ext uri="{FF2B5EF4-FFF2-40B4-BE49-F238E27FC236}">
                <a16:creationId xmlns:a16="http://schemas.microsoft.com/office/drawing/2014/main" id="{028E8055-5762-4514-88F3-A36375025C27}"/>
              </a:ext>
            </a:extLst>
          </p:cNvPr>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000" b="0" i="1" u="none" strike="noStrike" kern="1200" cap="none" spc="0" normalizeH="0" baseline="0" noProof="0" dirty="0">
              <a:ln>
                <a:noFill/>
              </a:ln>
              <a:solidFill>
                <a:srgbClr val="4C1959"/>
              </a:solidFill>
              <a:effectLst/>
              <a:uLnTx/>
              <a:uFillTx/>
              <a:latin typeface="Arial"/>
              <a:ea typeface="+mn-ea"/>
              <a:cs typeface="+mn-cs"/>
            </a:endParaRPr>
          </a:p>
        </p:txBody>
      </p:sp>
      <p:sp>
        <p:nvSpPr>
          <p:cNvPr id="5" name="Footer Placeholder 4">
            <a:extLst>
              <a:ext uri="{FF2B5EF4-FFF2-40B4-BE49-F238E27FC236}">
                <a16:creationId xmlns:a16="http://schemas.microsoft.com/office/drawing/2014/main" id="{EA5F6326-8CA0-4BFE-9770-27D678EED454}"/>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000" b="0" i="1" u="none" strike="noStrike" kern="1200" cap="none" spc="0" normalizeH="0" baseline="0" noProof="0" dirty="0">
              <a:ln>
                <a:noFill/>
              </a:ln>
              <a:solidFill>
                <a:srgbClr val="4C1959"/>
              </a:solidFill>
              <a:effectLst/>
              <a:uLnTx/>
              <a:uFillTx/>
              <a:latin typeface="Arial"/>
              <a:ea typeface="+mn-ea"/>
              <a:cs typeface="+mn-cs"/>
            </a:endParaRPr>
          </a:p>
        </p:txBody>
      </p:sp>
      <p:sp>
        <p:nvSpPr>
          <p:cNvPr id="6" name="Slide Number Placeholder 5">
            <a:extLst>
              <a:ext uri="{FF2B5EF4-FFF2-40B4-BE49-F238E27FC236}">
                <a16:creationId xmlns:a16="http://schemas.microsoft.com/office/drawing/2014/main" id="{3126AB7E-8EA6-475E-815F-06588D756D3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dirty="0">
                <a:ln>
                  <a:noFill/>
                </a:ln>
                <a:solidFill>
                  <a:srgbClr val="4C1959"/>
                </a:solidFill>
                <a:effectLst/>
                <a:uLnTx/>
                <a:uFillTx/>
                <a:latin typeface="Arial"/>
                <a:ea typeface="+mn-ea"/>
                <a:cs typeface="+mn-cs"/>
              </a:rPr>
              <a:t>0</a:t>
            </a:r>
            <a:fld id="{AF24F759-2890-4717-B1AF-E04CADEEA4E9}" type="slidenum">
              <a:rPr kumimoji="0" lang="ru-RU" sz="1000" b="0" i="1" u="none" strike="noStrike" kern="1200" cap="none" spc="0" normalizeH="0" baseline="0" noProof="0" smtClean="0">
                <a:ln>
                  <a:noFill/>
                </a:ln>
                <a:solidFill>
                  <a:srgbClr val="4C1959"/>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ru-RU" sz="1000" b="0" i="1" u="none" strike="noStrike" kern="1200" cap="none" spc="0" normalizeH="0" baseline="0" noProof="0" dirty="0">
              <a:ln>
                <a:noFill/>
              </a:ln>
              <a:solidFill>
                <a:srgbClr val="4C1959"/>
              </a:solidFill>
              <a:effectLst/>
              <a:uLnTx/>
              <a:uFillTx/>
              <a:latin typeface="Arial"/>
              <a:ea typeface="+mn-ea"/>
              <a:cs typeface="+mn-cs"/>
            </a:endParaRPr>
          </a:p>
        </p:txBody>
      </p:sp>
      <p:sp>
        <p:nvSpPr>
          <p:cNvPr id="28" name="Picture Placeholder 27">
            <a:extLst>
              <a:ext uri="{FF2B5EF4-FFF2-40B4-BE49-F238E27FC236}">
                <a16:creationId xmlns:a16="http://schemas.microsoft.com/office/drawing/2014/main" id="{9AF84D9C-4B7A-1A05-ED0B-0FCA225BBC8D}"/>
              </a:ext>
            </a:extLst>
          </p:cNvPr>
          <p:cNvSpPr>
            <a:spLocks noGrp="1"/>
          </p:cNvSpPr>
          <p:nvPr>
            <p:ph type="pic" sz="quarter" idx="26"/>
          </p:nvPr>
        </p:nvSpPr>
        <p:spPr/>
        <p:txBody>
          <a:bodyPr/>
          <a:lstStyle/>
          <a:p>
            <a:endParaRPr lang="en-US"/>
          </a:p>
        </p:txBody>
      </p:sp>
    </p:spTree>
    <p:extLst>
      <p:ext uri="{BB962C8B-B14F-4D97-AF65-F5344CB8AC3E}">
        <p14:creationId xmlns:p14="http://schemas.microsoft.com/office/powerpoint/2010/main" val="21486062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55C3D-7AD2-B0F1-3168-567B7454D07A}"/>
              </a:ext>
            </a:extLst>
          </p:cNvPr>
          <p:cNvSpPr>
            <a:spLocks noGrp="1"/>
          </p:cNvSpPr>
          <p:nvPr>
            <p:ph type="title"/>
          </p:nvPr>
        </p:nvSpPr>
        <p:spPr>
          <a:xfrm>
            <a:off x="1" y="327026"/>
            <a:ext cx="3556000" cy="2287588"/>
          </a:xfrm>
        </p:spPr>
        <p:txBody>
          <a:bodyPr anchor="ctr">
            <a:normAutofit/>
          </a:bodyPr>
          <a:lstStyle/>
          <a:p>
            <a:pPr algn="ctr"/>
            <a:r>
              <a:rPr lang="en-US" sz="7200" dirty="0">
                <a:solidFill>
                  <a:srgbClr val="0070C0"/>
                </a:solidFill>
                <a:effectLst>
                  <a:outerShdw blurRad="38100" dist="38100" dir="2700000" algn="tl">
                    <a:srgbClr val="000000">
                      <a:alpha val="43137"/>
                    </a:srgbClr>
                  </a:outerShdw>
                </a:effectLst>
                <a:highlight>
                  <a:srgbClr val="000000"/>
                </a:highlight>
              </a:rPr>
              <a:t>Success</a:t>
            </a:r>
          </a:p>
        </p:txBody>
      </p:sp>
      <p:sp>
        <p:nvSpPr>
          <p:cNvPr id="3" name="Content Placeholder 2">
            <a:extLst>
              <a:ext uri="{FF2B5EF4-FFF2-40B4-BE49-F238E27FC236}">
                <a16:creationId xmlns:a16="http://schemas.microsoft.com/office/drawing/2014/main" id="{8868F596-7C65-FAEC-7A12-8D0BA98DFDCA}"/>
              </a:ext>
            </a:extLst>
          </p:cNvPr>
          <p:cNvSpPr>
            <a:spLocks noGrp="1"/>
          </p:cNvSpPr>
          <p:nvPr>
            <p:ph idx="1"/>
          </p:nvPr>
        </p:nvSpPr>
        <p:spPr>
          <a:xfrm>
            <a:off x="3386667" y="327026"/>
            <a:ext cx="8556977" cy="2287587"/>
          </a:xfrm>
        </p:spPr>
        <p:txBody>
          <a:bodyPr anchor="ctr">
            <a:normAutofit/>
          </a:bodyPr>
          <a:lstStyle/>
          <a:p>
            <a:pPr marL="0" indent="0">
              <a:buNone/>
            </a:pPr>
            <a:r>
              <a:rPr lang="en-US" dirty="0">
                <a:solidFill>
                  <a:srgbClr val="0070C0"/>
                </a:solidFill>
                <a:effectLst>
                  <a:outerShdw blurRad="38100" dist="38100" dir="2700000" algn="tl">
                    <a:srgbClr val="000000">
                      <a:alpha val="43137"/>
                    </a:srgbClr>
                  </a:outerShdw>
                </a:effectLst>
              </a:rPr>
              <a:t>You rush supplies and equipment to the dam.  You work your engineering magic and divert enough flood waters that the dam itself is saved, even if the power generators lose some of their functionality due to over-stress.</a:t>
            </a:r>
          </a:p>
        </p:txBody>
      </p:sp>
      <p:pic>
        <p:nvPicPr>
          <p:cNvPr id="5" name="Picture 4" descr="A large green field with a river and a large body of water&#10;&#10;Description automatically generated with medium confidence">
            <a:extLst>
              <a:ext uri="{FF2B5EF4-FFF2-40B4-BE49-F238E27FC236}">
                <a16:creationId xmlns:a16="http://schemas.microsoft.com/office/drawing/2014/main" id="{F7564FF1-81E1-5779-AC90-A0FBE598A6D4}"/>
              </a:ext>
            </a:extLst>
          </p:cNvPr>
          <p:cNvPicPr>
            <a:picLocks noChangeAspect="1"/>
          </p:cNvPicPr>
          <p:nvPr/>
        </p:nvPicPr>
        <p:blipFill rotWithShape="1">
          <a:blip r:embed="rId2">
            <a:duotone>
              <a:prstClr val="black"/>
              <a:schemeClr val="accent1">
                <a:tint val="45000"/>
                <a:satMod val="400000"/>
              </a:schemeClr>
            </a:duotone>
            <a:extLst>
              <a:ext uri="{BEBA8EAE-BF5A-486C-A8C5-ECC9F3942E4B}">
                <a14:imgProps xmlns:a14="http://schemas.microsoft.com/office/drawing/2010/main">
                  <a14:imgLayer r:embed="rId3">
                    <a14:imgEffect>
                      <a14:artisticGlowDiffused/>
                    </a14:imgEffect>
                  </a14:imgLayer>
                </a14:imgProps>
              </a:ext>
              <a:ext uri="{28A0092B-C50C-407E-A947-70E740481C1C}">
                <a14:useLocalDpi xmlns:a14="http://schemas.microsoft.com/office/drawing/2010/main" val="0"/>
              </a:ext>
            </a:extLst>
          </a:blip>
          <a:srcRect t="4148"/>
          <a:stretch/>
        </p:blipFill>
        <p:spPr>
          <a:xfrm>
            <a:off x="-9168" y="2763151"/>
            <a:ext cx="12201168" cy="4093262"/>
          </a:xfrm>
          <a:custGeom>
            <a:avLst/>
            <a:gdLst/>
            <a:ahLst/>
            <a:cxnLst/>
            <a:rect l="l" t="t" r="r" b="b"/>
            <a:pathLst>
              <a:path w="12201168" h="4093262">
                <a:moveTo>
                  <a:pt x="12201168" y="0"/>
                </a:moveTo>
                <a:lnTo>
                  <a:pt x="12201168" y="4093262"/>
                </a:lnTo>
                <a:lnTo>
                  <a:pt x="0" y="4093262"/>
                </a:lnTo>
                <a:lnTo>
                  <a:pt x="0" y="49771"/>
                </a:lnTo>
                <a:lnTo>
                  <a:pt x="344880" y="64399"/>
                </a:lnTo>
                <a:cubicBezTo>
                  <a:pt x="3386438" y="213466"/>
                  <a:pt x="6427997" y="534535"/>
                  <a:pt x="9469555" y="167599"/>
                </a:cubicBezTo>
                <a:cubicBezTo>
                  <a:pt x="10229945" y="75865"/>
                  <a:pt x="10990334" y="27132"/>
                  <a:pt x="11750723" y="7961"/>
                </a:cubicBezTo>
                <a:close/>
              </a:path>
            </a:pathLst>
          </a:custGeom>
        </p:spPr>
      </p:pic>
    </p:spTree>
    <p:extLst>
      <p:ext uri="{BB962C8B-B14F-4D97-AF65-F5344CB8AC3E}">
        <p14:creationId xmlns:p14="http://schemas.microsoft.com/office/powerpoint/2010/main" val="23868533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E9AC2-1677-14F5-D2FF-5495E4636272}"/>
              </a:ext>
            </a:extLst>
          </p:cNvPr>
          <p:cNvSpPr>
            <a:spLocks noGrp="1"/>
          </p:cNvSpPr>
          <p:nvPr>
            <p:ph type="title"/>
          </p:nvPr>
        </p:nvSpPr>
        <p:spPr>
          <a:xfrm>
            <a:off x="481013" y="327026"/>
            <a:ext cx="3290887" cy="2287588"/>
          </a:xfrm>
        </p:spPr>
        <p:txBody>
          <a:bodyPr anchor="ctr">
            <a:normAutofit/>
          </a:bodyPr>
          <a:lstStyle/>
          <a:p>
            <a:pPr algn="ctr"/>
            <a:r>
              <a:rPr lang="en-US" sz="7200" dirty="0">
                <a:solidFill>
                  <a:srgbClr val="C00000"/>
                </a:solidFill>
                <a:effectLst>
                  <a:outerShdw blurRad="38100" dist="38100" dir="2700000" algn="tl">
                    <a:srgbClr val="000000">
                      <a:alpha val="43137"/>
                    </a:srgbClr>
                  </a:outerShdw>
                </a:effectLst>
                <a:highlight>
                  <a:srgbClr val="000000"/>
                </a:highlight>
              </a:rPr>
              <a:t>FAILURE</a:t>
            </a:r>
            <a:endParaRPr lang="en-US" sz="3600" dirty="0">
              <a:solidFill>
                <a:srgbClr val="C00000"/>
              </a:solidFill>
              <a:effectLst>
                <a:outerShdw blurRad="38100" dist="38100" dir="2700000" algn="tl">
                  <a:srgbClr val="000000">
                    <a:alpha val="43137"/>
                  </a:srgbClr>
                </a:outerShdw>
              </a:effectLst>
              <a:highlight>
                <a:srgbClr val="000000"/>
              </a:highlight>
            </a:endParaRPr>
          </a:p>
        </p:txBody>
      </p:sp>
      <p:sp>
        <p:nvSpPr>
          <p:cNvPr id="3" name="Content Placeholder 2">
            <a:extLst>
              <a:ext uri="{FF2B5EF4-FFF2-40B4-BE49-F238E27FC236}">
                <a16:creationId xmlns:a16="http://schemas.microsoft.com/office/drawing/2014/main" id="{D4BD81AF-53AC-5E38-DFFB-BCC393F89394}"/>
              </a:ext>
            </a:extLst>
          </p:cNvPr>
          <p:cNvSpPr>
            <a:spLocks noGrp="1"/>
          </p:cNvSpPr>
          <p:nvPr>
            <p:ph idx="1"/>
          </p:nvPr>
        </p:nvSpPr>
        <p:spPr>
          <a:xfrm>
            <a:off x="4223982" y="327027"/>
            <a:ext cx="7485413" cy="1625952"/>
          </a:xfrm>
        </p:spPr>
        <p:txBody>
          <a:bodyPr anchor="ctr">
            <a:normAutofit fontScale="85000" lnSpcReduction="20000"/>
          </a:bodyPr>
          <a:lstStyle/>
          <a:p>
            <a:pPr marL="0" indent="0">
              <a:buNone/>
            </a:pPr>
            <a:endParaRPr lang="en-US" sz="3200" dirty="0"/>
          </a:p>
          <a:p>
            <a:pPr marL="0" indent="0">
              <a:buNone/>
            </a:pPr>
            <a:r>
              <a:rPr lang="en-US" sz="3900" dirty="0">
                <a:solidFill>
                  <a:srgbClr val="C00000"/>
                </a:solidFill>
                <a:effectLst>
                  <a:outerShdw blurRad="38100" dist="38100" dir="2700000" algn="tl">
                    <a:srgbClr val="000000">
                      <a:alpha val="43137"/>
                    </a:srgbClr>
                  </a:outerShdw>
                </a:effectLst>
                <a:highlight>
                  <a:srgbClr val="000000"/>
                </a:highlight>
              </a:rPr>
              <a:t>The Dam has breached.  The town downstream is now in danger and will need to be evacuated.</a:t>
            </a:r>
          </a:p>
        </p:txBody>
      </p:sp>
      <p:pic>
        <p:nvPicPr>
          <p:cNvPr id="5" name="Picture 4" descr="A river flowing through a green field&#10;&#10;Description automatically generated">
            <a:extLst>
              <a:ext uri="{FF2B5EF4-FFF2-40B4-BE49-F238E27FC236}">
                <a16:creationId xmlns:a16="http://schemas.microsoft.com/office/drawing/2014/main" id="{3743A1A2-4848-1FBF-9700-36517FCBCBE5}"/>
              </a:ext>
            </a:extLst>
          </p:cNvPr>
          <p:cNvPicPr>
            <a:picLocks noChangeAspect="1"/>
          </p:cNvPicPr>
          <p:nvPr/>
        </p:nvPicPr>
        <p:blipFill rotWithShape="1">
          <a:blip r:embed="rId2">
            <a:duotone>
              <a:prstClr val="black"/>
              <a:schemeClr val="accent2">
                <a:tint val="45000"/>
                <a:satMod val="400000"/>
              </a:schemeClr>
            </a:duotone>
            <a:extLst>
              <a:ext uri="{28A0092B-C50C-407E-A947-70E740481C1C}">
                <a14:useLocalDpi xmlns:a14="http://schemas.microsoft.com/office/drawing/2010/main" val="0"/>
              </a:ext>
            </a:extLst>
          </a:blip>
          <a:srcRect t="9104" b="31255"/>
          <a:stretch/>
        </p:blipFill>
        <p:spPr>
          <a:xfrm>
            <a:off x="-9168" y="2763151"/>
            <a:ext cx="12201168" cy="4093262"/>
          </a:xfrm>
          <a:custGeom>
            <a:avLst/>
            <a:gdLst/>
            <a:ahLst/>
            <a:cxnLst/>
            <a:rect l="l" t="t" r="r" b="b"/>
            <a:pathLst>
              <a:path w="12201168" h="4093262">
                <a:moveTo>
                  <a:pt x="12201168" y="0"/>
                </a:moveTo>
                <a:lnTo>
                  <a:pt x="12201168" y="4093262"/>
                </a:lnTo>
                <a:lnTo>
                  <a:pt x="0" y="4093262"/>
                </a:lnTo>
                <a:lnTo>
                  <a:pt x="0" y="49771"/>
                </a:lnTo>
                <a:lnTo>
                  <a:pt x="344880" y="64399"/>
                </a:lnTo>
                <a:cubicBezTo>
                  <a:pt x="3386438" y="213466"/>
                  <a:pt x="6427997" y="534535"/>
                  <a:pt x="9469555" y="167599"/>
                </a:cubicBezTo>
                <a:cubicBezTo>
                  <a:pt x="10229945" y="75865"/>
                  <a:pt x="10990334" y="27132"/>
                  <a:pt x="11750723" y="7961"/>
                </a:cubicBezTo>
                <a:close/>
              </a:path>
            </a:pathLst>
          </a:custGeom>
        </p:spPr>
      </p:pic>
    </p:spTree>
    <p:extLst>
      <p:ext uri="{BB962C8B-B14F-4D97-AF65-F5344CB8AC3E}">
        <p14:creationId xmlns:p14="http://schemas.microsoft.com/office/powerpoint/2010/main" val="33970034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000" dirty="0">
                <a:solidFill>
                  <a:srgbClr val="FFC000"/>
                </a:solidFill>
                <a:effectLst>
                  <a:outerShdw blurRad="38100" dist="38100" dir="2700000" algn="tl">
                    <a:srgbClr val="000000">
                      <a:alpha val="43137"/>
                    </a:srgbClr>
                  </a:outerShdw>
                </a:effectLst>
              </a:rPr>
              <a:t>…Damned if you don’t</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2213361"/>
            <a:ext cx="10165218" cy="3901397"/>
          </a:xfrm>
        </p:spPr>
        <p:txBody>
          <a:bodyPr>
            <a:normAutofit/>
          </a:bodyPr>
          <a:lstStyle/>
          <a:p>
            <a:pPr marL="0" indent="0">
              <a:buNone/>
            </a:pPr>
            <a:r>
              <a:rPr lang="en-US" sz="3600" dirty="0">
                <a:solidFill>
                  <a:srgbClr val="FFFF00"/>
                </a:solidFill>
                <a:effectLst>
                  <a:outerShdw blurRad="38100" dist="38100" dir="2700000" algn="tl">
                    <a:srgbClr val="000000">
                      <a:alpha val="43137"/>
                    </a:srgbClr>
                  </a:outerShdw>
                </a:effectLst>
                <a:highlight>
                  <a:srgbClr val="000000"/>
                </a:highlight>
              </a:rPr>
              <a:t>Your team races ahead of the incoming floodwater.    Can you evacuate the town in time with minimal injury?   </a:t>
            </a:r>
            <a:r>
              <a:rPr lang="en-US" sz="4000" dirty="0">
                <a:solidFill>
                  <a:srgbClr val="C00000"/>
                </a:solidFill>
                <a:effectLst>
                  <a:outerShdw blurRad="38100" dist="38100" dir="2700000" algn="tl">
                    <a:srgbClr val="000000">
                      <a:alpha val="43137"/>
                    </a:srgbClr>
                  </a:outerShdw>
                </a:effectLst>
                <a:highlight>
                  <a:srgbClr val="000000"/>
                </a:highlight>
              </a:rPr>
              <a:t>ND DC 18 and EH of 18</a:t>
            </a:r>
          </a:p>
        </p:txBody>
      </p:sp>
    </p:spTree>
    <p:extLst>
      <p:ext uri="{BB962C8B-B14F-4D97-AF65-F5344CB8AC3E}">
        <p14:creationId xmlns:p14="http://schemas.microsoft.com/office/powerpoint/2010/main" val="18248579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duotone>
              <a:prstClr val="black"/>
              <a:schemeClr val="accent2">
                <a:tint val="45000"/>
                <a:satMod val="400000"/>
              </a:schemeClr>
            </a:duotone>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000" dirty="0">
                <a:solidFill>
                  <a:srgbClr val="FFC000"/>
                </a:solidFill>
                <a:effectLst>
                  <a:outerShdw blurRad="38100" dist="38100" dir="2700000" algn="tl">
                    <a:srgbClr val="000000">
                      <a:alpha val="43137"/>
                    </a:srgbClr>
                  </a:outerShdw>
                </a:effectLst>
              </a:rPr>
              <a:t>…Damned if you don’t</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2213361"/>
            <a:ext cx="10165218" cy="3901397"/>
          </a:xfrm>
        </p:spPr>
        <p:txBody>
          <a:bodyPr>
            <a:normAutofit/>
          </a:bodyPr>
          <a:lstStyle/>
          <a:p>
            <a:pPr marL="0" indent="0" algn="ctr">
              <a:buNone/>
            </a:pPr>
            <a:r>
              <a:rPr lang="en-US" sz="9600" dirty="0">
                <a:solidFill>
                  <a:srgbClr val="C00000"/>
                </a:solidFill>
                <a:effectLst>
                  <a:outerShdw blurRad="38100" dist="38100" dir="2700000" algn="tl">
                    <a:srgbClr val="000000">
                      <a:alpha val="43137"/>
                    </a:srgbClr>
                  </a:outerShdw>
                </a:effectLst>
                <a:highlight>
                  <a:srgbClr val="000000"/>
                </a:highlight>
              </a:rPr>
              <a:t>FAILURE</a:t>
            </a:r>
          </a:p>
        </p:txBody>
      </p:sp>
    </p:spTree>
    <p:extLst>
      <p:ext uri="{BB962C8B-B14F-4D97-AF65-F5344CB8AC3E}">
        <p14:creationId xmlns:p14="http://schemas.microsoft.com/office/powerpoint/2010/main" val="13005141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000" dirty="0">
                <a:solidFill>
                  <a:srgbClr val="FFC000"/>
                </a:solidFill>
                <a:effectLst>
                  <a:outerShdw blurRad="38100" dist="38100" dir="2700000" algn="tl">
                    <a:srgbClr val="000000">
                      <a:alpha val="43137"/>
                    </a:srgbClr>
                  </a:outerShdw>
                </a:effectLst>
              </a:rPr>
              <a:t>…Damned if you don’t</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2213361"/>
            <a:ext cx="10165218" cy="3901397"/>
          </a:xfrm>
        </p:spPr>
        <p:txBody>
          <a:bodyPr>
            <a:normAutofit/>
          </a:bodyPr>
          <a:lstStyle/>
          <a:p>
            <a:pPr marL="0" indent="0" algn="ctr">
              <a:buNone/>
            </a:pPr>
            <a:r>
              <a:rPr lang="en-US" sz="13800" dirty="0">
                <a:solidFill>
                  <a:srgbClr val="00B0F0"/>
                </a:solidFill>
                <a:effectLst>
                  <a:outerShdw blurRad="38100" dist="38100" dir="2700000" algn="tl">
                    <a:srgbClr val="000000">
                      <a:alpha val="43137"/>
                    </a:srgbClr>
                  </a:outerShdw>
                </a:effectLst>
              </a:rPr>
              <a:t>SUCCESS!</a:t>
            </a:r>
          </a:p>
        </p:txBody>
      </p:sp>
    </p:spTree>
    <p:extLst>
      <p:ext uri="{BB962C8B-B14F-4D97-AF65-F5344CB8AC3E}">
        <p14:creationId xmlns:p14="http://schemas.microsoft.com/office/powerpoint/2010/main" val="2743038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0D7B6173-1D58-48E2-83CF-37350F315F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F36CA75-CFBF-4844-B719-8FE9EBADA9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3D4A84B9-E564-4DD0-97F8-DBF1C460C2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02382E0-0A09-46AE-B955-B911CAFE7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7DE75D4A-0965-4973-BE75-DECCAC9A96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7" name="Picture 26">
            <a:extLst>
              <a:ext uri="{FF2B5EF4-FFF2-40B4-BE49-F238E27FC236}">
                <a16:creationId xmlns:a16="http://schemas.microsoft.com/office/drawing/2014/main" id="{4A599609-F5C2-4A0B-A992-913F814A631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40000"/>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pic>
        <p:nvPicPr>
          <p:cNvPr id="5" name="Content Placeholder 4" descr="Map&#10;&#10;Description automatically generated">
            <a:extLst>
              <a:ext uri="{FF2B5EF4-FFF2-40B4-BE49-F238E27FC236}">
                <a16:creationId xmlns:a16="http://schemas.microsoft.com/office/drawing/2014/main" id="{6DD4970C-53AE-1076-B59F-5B69C4810479}"/>
              </a:ext>
            </a:extLst>
          </p:cNvPr>
          <p:cNvPicPr>
            <a:picLocks noChangeAspect="1"/>
          </p:cNvPicPr>
          <p:nvPr/>
        </p:nvPicPr>
        <p:blipFill rotWithShape="1">
          <a:blip r:embed="rId3">
            <a:alphaModFix amt="60000"/>
            <a:extLst>
              <a:ext uri="{28A0092B-C50C-407E-A947-70E740481C1C}">
                <a14:useLocalDpi xmlns:a14="http://schemas.microsoft.com/office/drawing/2010/main" val="0"/>
              </a:ext>
            </a:extLst>
          </a:blip>
          <a:srcRect t="922" r="-1" b="14787"/>
          <a:stretch/>
        </p:blipFill>
        <p:spPr>
          <a:xfrm>
            <a:off x="20" y="10"/>
            <a:ext cx="12188932" cy="6857990"/>
          </a:xfrm>
          <a:prstGeom prst="rect">
            <a:avLst/>
          </a:prstGeom>
          <a:effectLst>
            <a:glow rad="63500">
              <a:schemeClr val="accent2">
                <a:satMod val="175000"/>
                <a:alpha val="40000"/>
              </a:schemeClr>
            </a:glow>
          </a:effectLst>
        </p:spPr>
      </p:pic>
      <p:sp>
        <p:nvSpPr>
          <p:cNvPr id="2" name="Title 1">
            <a:extLst>
              <a:ext uri="{FF2B5EF4-FFF2-40B4-BE49-F238E27FC236}">
                <a16:creationId xmlns:a16="http://schemas.microsoft.com/office/drawing/2014/main" id="{640D5D6E-6D8A-C8C1-673D-34542C203858}"/>
              </a:ext>
            </a:extLst>
          </p:cNvPr>
          <p:cNvSpPr>
            <a:spLocks noGrp="1"/>
          </p:cNvSpPr>
          <p:nvPr>
            <p:ph type="title"/>
          </p:nvPr>
        </p:nvSpPr>
        <p:spPr>
          <a:xfrm>
            <a:off x="1191965" y="552807"/>
            <a:ext cx="9801854" cy="2790331"/>
          </a:xfrm>
        </p:spPr>
        <p:txBody>
          <a:bodyPr anchor="b">
            <a:normAutofit/>
          </a:bodyPr>
          <a:lstStyle/>
          <a:p>
            <a:pPr algn="ctr"/>
            <a:r>
              <a:rPr lang="en-US" sz="4800" b="1" dirty="0">
                <a:solidFill>
                  <a:srgbClr val="FFC000"/>
                </a:solidFill>
                <a:effectLst>
                  <a:outerShdw blurRad="38100" dist="38100" dir="2700000" algn="tl">
                    <a:srgbClr val="000000">
                      <a:alpha val="43137"/>
                    </a:srgbClr>
                  </a:outerShdw>
                </a:effectLst>
              </a:rPr>
              <a:t>The lights are off in San Juan…</a:t>
            </a:r>
          </a:p>
        </p:txBody>
      </p:sp>
      <p:sp>
        <p:nvSpPr>
          <p:cNvPr id="9" name="Content Placeholder 8">
            <a:extLst>
              <a:ext uri="{FF2B5EF4-FFF2-40B4-BE49-F238E27FC236}">
                <a16:creationId xmlns:a16="http://schemas.microsoft.com/office/drawing/2014/main" id="{2B121467-8CD4-4F0E-40B2-A300851D0F85}"/>
              </a:ext>
            </a:extLst>
          </p:cNvPr>
          <p:cNvSpPr>
            <a:spLocks noGrp="1"/>
          </p:cNvSpPr>
          <p:nvPr>
            <p:ph idx="1"/>
          </p:nvPr>
        </p:nvSpPr>
        <p:spPr>
          <a:xfrm>
            <a:off x="702644" y="4539342"/>
            <a:ext cx="10291176" cy="1585365"/>
          </a:xfrm>
        </p:spPr>
        <p:txBody>
          <a:bodyPr anchor="t">
            <a:normAutofit/>
          </a:bodyPr>
          <a:lstStyle/>
          <a:p>
            <a:pPr marL="0" indent="0" algn="ctr">
              <a:buNone/>
            </a:pPr>
            <a:r>
              <a:rPr lang="en-US" sz="3600" dirty="0">
                <a:solidFill>
                  <a:srgbClr val="FFFFFF"/>
                </a:solidFill>
                <a:highlight>
                  <a:srgbClr val="000000"/>
                </a:highlight>
              </a:rPr>
              <a:t>The failure of the dam has left San Juan without power.  Hurricane Maria left Puerto Rico without power for months, can you avoid this?</a:t>
            </a:r>
          </a:p>
        </p:txBody>
      </p:sp>
    </p:spTree>
    <p:extLst>
      <p:ext uri="{BB962C8B-B14F-4D97-AF65-F5344CB8AC3E}">
        <p14:creationId xmlns:p14="http://schemas.microsoft.com/office/powerpoint/2010/main" val="15147719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8446B12-7391-4711-8B31-112A0B896C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9B2968-356D-B59E-8F7F-24284E743309}"/>
              </a:ext>
            </a:extLst>
          </p:cNvPr>
          <p:cNvSpPr>
            <a:spLocks noGrp="1"/>
          </p:cNvSpPr>
          <p:nvPr>
            <p:ph type="title"/>
          </p:nvPr>
        </p:nvSpPr>
        <p:spPr>
          <a:xfrm>
            <a:off x="838199" y="4428000"/>
            <a:ext cx="10981624" cy="1400400"/>
          </a:xfrm>
        </p:spPr>
        <p:txBody>
          <a:bodyPr vert="horz" wrap="square" lIns="91440" tIns="45720" rIns="91440" bIns="45720" rtlCol="0" anchor="b">
            <a:normAutofit fontScale="90000"/>
          </a:bodyPr>
          <a:lstStyle/>
          <a:p>
            <a:r>
              <a:rPr lang="en-US" sz="5600" dirty="0">
                <a:solidFill>
                  <a:schemeClr val="bg1"/>
                </a:solidFill>
              </a:rPr>
              <a:t>Request emergency aid</a:t>
            </a:r>
            <a:br>
              <a:rPr lang="en-US" sz="5600" dirty="0">
                <a:solidFill>
                  <a:schemeClr val="bg1"/>
                </a:solidFill>
              </a:rPr>
            </a:br>
            <a:r>
              <a:rPr lang="en-US" sz="5600" dirty="0">
                <a:solidFill>
                  <a:srgbClr val="FF0000"/>
                </a:solidFill>
                <a:highlight>
                  <a:srgbClr val="C0C0C0"/>
                </a:highlight>
              </a:rPr>
              <a:t>Repair the dam</a:t>
            </a:r>
            <a:endParaRPr lang="en-US" sz="5600" b="1" dirty="0">
              <a:solidFill>
                <a:srgbClr val="FF0000"/>
              </a:solidFill>
              <a:highlight>
                <a:srgbClr val="C0C0C0"/>
              </a:highlight>
            </a:endParaRPr>
          </a:p>
        </p:txBody>
      </p:sp>
      <p:pic>
        <p:nvPicPr>
          <p:cNvPr id="5" name="Picture 4" descr="Colourful clear dices on a glass surface">
            <a:extLst>
              <a:ext uri="{FF2B5EF4-FFF2-40B4-BE49-F238E27FC236}">
                <a16:creationId xmlns:a16="http://schemas.microsoft.com/office/drawing/2014/main" id="{91161F95-161E-9222-363E-16B4C5FA651F}"/>
              </a:ext>
            </a:extLst>
          </p:cNvPr>
          <p:cNvPicPr>
            <a:picLocks noChangeAspect="1"/>
          </p:cNvPicPr>
          <p:nvPr/>
        </p:nvPicPr>
        <p:blipFill rotWithShape="1">
          <a:blip r:embed="rId2"/>
          <a:srcRect t="3325" b="47709"/>
          <a:stretch/>
        </p:blipFill>
        <p:spPr>
          <a:xfrm>
            <a:off x="20" y="-1"/>
            <a:ext cx="12191980" cy="3984912"/>
          </a:xfrm>
          <a:custGeom>
            <a:avLst/>
            <a:gdLst/>
            <a:ahLst/>
            <a:cxnLst/>
            <a:rect l="l" t="t" r="r" b="b"/>
            <a:pathLst>
              <a:path w="12192000" h="3984912">
                <a:moveTo>
                  <a:pt x="0" y="0"/>
                </a:moveTo>
                <a:lnTo>
                  <a:pt x="12192000" y="0"/>
                </a:lnTo>
                <a:lnTo>
                  <a:pt x="12192000" y="566059"/>
                </a:lnTo>
                <a:lnTo>
                  <a:pt x="12192000" y="794037"/>
                </a:lnTo>
                <a:lnTo>
                  <a:pt x="12192000" y="2336800"/>
                </a:lnTo>
                <a:lnTo>
                  <a:pt x="12192000" y="2631227"/>
                </a:lnTo>
                <a:lnTo>
                  <a:pt x="12192000" y="3908712"/>
                </a:lnTo>
                <a:lnTo>
                  <a:pt x="9439275" y="3984912"/>
                </a:lnTo>
                <a:lnTo>
                  <a:pt x="5572127" y="3737262"/>
                </a:lnTo>
                <a:lnTo>
                  <a:pt x="0" y="3908712"/>
                </a:lnTo>
                <a:lnTo>
                  <a:pt x="0" y="2631227"/>
                </a:lnTo>
                <a:lnTo>
                  <a:pt x="0" y="2336800"/>
                </a:lnTo>
                <a:lnTo>
                  <a:pt x="0" y="794037"/>
                </a:lnTo>
                <a:lnTo>
                  <a:pt x="0" y="566059"/>
                </a:lnTo>
                <a:close/>
              </a:path>
            </a:pathLst>
          </a:custGeom>
        </p:spPr>
      </p:pic>
      <p:grpSp>
        <p:nvGrpSpPr>
          <p:cNvPr id="11" name="Group 10">
            <a:extLst>
              <a:ext uri="{FF2B5EF4-FFF2-40B4-BE49-F238E27FC236}">
                <a16:creationId xmlns:a16="http://schemas.microsoft.com/office/drawing/2014/main" id="{AC0B7807-0C83-4963-821A-69B172722E4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12" name="Freeform: Shape 11">
              <a:extLst>
                <a:ext uri="{FF2B5EF4-FFF2-40B4-BE49-F238E27FC236}">
                  <a16:creationId xmlns:a16="http://schemas.microsoft.com/office/drawing/2014/main" id="{BB027EC7-3252-48A2-A7A4-1741F72E47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4EBC51E4-7477-4290-BBD0-18AD942C36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3">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8661897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0D7B6173-1D58-48E2-83CF-37350F315F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F36CA75-CFBF-4844-B719-8FE9EBADA9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3D4A84B9-E564-4DD0-97F8-DBF1C460C2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02382E0-0A09-46AE-B955-B911CAFE7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7DE75D4A-0965-4973-BE75-DECCAC9A96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7" name="Picture 26">
            <a:extLst>
              <a:ext uri="{FF2B5EF4-FFF2-40B4-BE49-F238E27FC236}">
                <a16:creationId xmlns:a16="http://schemas.microsoft.com/office/drawing/2014/main" id="{4A599609-F5C2-4A0B-A992-913F814A631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40000"/>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pic>
        <p:nvPicPr>
          <p:cNvPr id="5" name="Content Placeholder 4" descr="Map&#10;&#10;Description automatically generated">
            <a:extLst>
              <a:ext uri="{FF2B5EF4-FFF2-40B4-BE49-F238E27FC236}">
                <a16:creationId xmlns:a16="http://schemas.microsoft.com/office/drawing/2014/main" id="{6DD4970C-53AE-1076-B59F-5B69C4810479}"/>
              </a:ext>
            </a:extLst>
          </p:cNvPr>
          <p:cNvPicPr>
            <a:picLocks noChangeAspect="1"/>
          </p:cNvPicPr>
          <p:nvPr/>
        </p:nvPicPr>
        <p:blipFill rotWithShape="1">
          <a:blip r:embed="rId3">
            <a:alphaModFix amt="60000"/>
            <a:extLst>
              <a:ext uri="{28A0092B-C50C-407E-A947-70E740481C1C}">
                <a14:useLocalDpi xmlns:a14="http://schemas.microsoft.com/office/drawing/2010/main" val="0"/>
              </a:ext>
            </a:extLst>
          </a:blip>
          <a:srcRect t="922" r="-1" b="14787"/>
          <a:stretch/>
        </p:blipFill>
        <p:spPr>
          <a:xfrm>
            <a:off x="20" y="10"/>
            <a:ext cx="12188932" cy="6857990"/>
          </a:xfrm>
          <a:prstGeom prst="rect">
            <a:avLst/>
          </a:prstGeom>
          <a:effectLst>
            <a:glow rad="63500">
              <a:schemeClr val="accent2">
                <a:satMod val="175000"/>
                <a:alpha val="40000"/>
              </a:schemeClr>
            </a:glow>
          </a:effectLst>
        </p:spPr>
      </p:pic>
      <p:sp>
        <p:nvSpPr>
          <p:cNvPr id="2" name="Title 1">
            <a:extLst>
              <a:ext uri="{FF2B5EF4-FFF2-40B4-BE49-F238E27FC236}">
                <a16:creationId xmlns:a16="http://schemas.microsoft.com/office/drawing/2014/main" id="{640D5D6E-6D8A-C8C1-673D-34542C203858}"/>
              </a:ext>
            </a:extLst>
          </p:cNvPr>
          <p:cNvSpPr>
            <a:spLocks noGrp="1"/>
          </p:cNvSpPr>
          <p:nvPr>
            <p:ph type="title"/>
          </p:nvPr>
        </p:nvSpPr>
        <p:spPr>
          <a:xfrm>
            <a:off x="1191965" y="552807"/>
            <a:ext cx="9801854" cy="2790331"/>
          </a:xfrm>
        </p:spPr>
        <p:txBody>
          <a:bodyPr anchor="b">
            <a:normAutofit/>
          </a:bodyPr>
          <a:lstStyle/>
          <a:p>
            <a:pPr algn="ctr"/>
            <a:r>
              <a:rPr lang="en-US" sz="7200" b="1" dirty="0">
                <a:solidFill>
                  <a:srgbClr val="C00000"/>
                </a:solidFill>
                <a:effectLst>
                  <a:outerShdw blurRad="38100" dist="38100" dir="2700000" algn="tl">
                    <a:srgbClr val="000000">
                      <a:alpha val="43137"/>
                    </a:srgbClr>
                  </a:outerShdw>
                </a:effectLst>
              </a:rPr>
              <a:t>Failure</a:t>
            </a:r>
          </a:p>
        </p:txBody>
      </p:sp>
      <p:sp>
        <p:nvSpPr>
          <p:cNvPr id="9" name="Content Placeholder 8">
            <a:extLst>
              <a:ext uri="{FF2B5EF4-FFF2-40B4-BE49-F238E27FC236}">
                <a16:creationId xmlns:a16="http://schemas.microsoft.com/office/drawing/2014/main" id="{2B121467-8CD4-4F0E-40B2-A300851D0F85}"/>
              </a:ext>
            </a:extLst>
          </p:cNvPr>
          <p:cNvSpPr>
            <a:spLocks noGrp="1"/>
          </p:cNvSpPr>
          <p:nvPr>
            <p:ph idx="1"/>
          </p:nvPr>
        </p:nvSpPr>
        <p:spPr>
          <a:xfrm>
            <a:off x="702644" y="4539342"/>
            <a:ext cx="10291176" cy="1585365"/>
          </a:xfrm>
        </p:spPr>
        <p:txBody>
          <a:bodyPr anchor="t">
            <a:normAutofit/>
          </a:bodyPr>
          <a:lstStyle/>
          <a:p>
            <a:pPr marL="0" indent="0" algn="ctr">
              <a:buNone/>
            </a:pPr>
            <a:r>
              <a:rPr lang="en-US" sz="3600" b="1" dirty="0">
                <a:solidFill>
                  <a:srgbClr val="FFFFFF"/>
                </a:solidFill>
                <a:effectLst>
                  <a:outerShdw blurRad="38100" dist="38100" dir="2700000" algn="tl">
                    <a:srgbClr val="000000">
                      <a:alpha val="43137"/>
                    </a:srgbClr>
                  </a:outerShdw>
                </a:effectLst>
              </a:rPr>
              <a:t>Your inability to restore power has resulted in loss of life and created a health emergency at local hospitals.  It’s eerily similar to Maria’s impact… </a:t>
            </a:r>
          </a:p>
        </p:txBody>
      </p:sp>
    </p:spTree>
    <p:extLst>
      <p:ext uri="{BB962C8B-B14F-4D97-AF65-F5344CB8AC3E}">
        <p14:creationId xmlns:p14="http://schemas.microsoft.com/office/powerpoint/2010/main" val="24712744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34" name="Rectangle 1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96EFB213-720C-BA05-0009-E00518E4FFDE}"/>
              </a:ext>
            </a:extLst>
          </p:cNvPr>
          <p:cNvSpPr>
            <a:spLocks noGrp="1"/>
          </p:cNvSpPr>
          <p:nvPr>
            <p:ph type="title"/>
          </p:nvPr>
        </p:nvSpPr>
        <p:spPr>
          <a:xfrm>
            <a:off x="888630" y="4760132"/>
            <a:ext cx="2720844" cy="1777829"/>
          </a:xfrm>
        </p:spPr>
        <p:txBody>
          <a:bodyPr>
            <a:normAutofit/>
          </a:bodyPr>
          <a:lstStyle/>
          <a:p>
            <a:pPr algn="r"/>
            <a:r>
              <a:rPr lang="en-US" sz="4000" dirty="0"/>
              <a:t>Success! </a:t>
            </a:r>
          </a:p>
        </p:txBody>
      </p:sp>
      <p:pic>
        <p:nvPicPr>
          <p:cNvPr id="5" name="Content Placeholder 4" descr="A picture containing nature&#10;&#10;Description automatically generated">
            <a:extLst>
              <a:ext uri="{FF2B5EF4-FFF2-40B4-BE49-F238E27FC236}">
                <a16:creationId xmlns:a16="http://schemas.microsoft.com/office/drawing/2014/main" id="{6F6AA8B0-0569-A402-2369-D27B3D975C55}"/>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43526"/>
          <a:stretch/>
        </p:blipFill>
        <p:spPr>
          <a:xfrm>
            <a:off x="20" y="2872"/>
            <a:ext cx="12191980" cy="4595954"/>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sp>
        <p:nvSpPr>
          <p:cNvPr id="35" name="Content Placeholder 8">
            <a:extLst>
              <a:ext uri="{FF2B5EF4-FFF2-40B4-BE49-F238E27FC236}">
                <a16:creationId xmlns:a16="http://schemas.microsoft.com/office/drawing/2014/main" id="{DCF5A229-A1CC-B0D5-6084-13C60CBED0F2}"/>
              </a:ext>
            </a:extLst>
          </p:cNvPr>
          <p:cNvSpPr>
            <a:spLocks noGrp="1"/>
          </p:cNvSpPr>
          <p:nvPr>
            <p:ph idx="1"/>
          </p:nvPr>
        </p:nvSpPr>
        <p:spPr>
          <a:xfrm>
            <a:off x="4350620" y="4767660"/>
            <a:ext cx="7049700" cy="1770300"/>
          </a:xfrm>
        </p:spPr>
        <p:txBody>
          <a:bodyPr anchor="ctr">
            <a:normAutofit/>
          </a:bodyPr>
          <a:lstStyle/>
          <a:p>
            <a:pPr marL="0" indent="0">
              <a:buNone/>
            </a:pPr>
            <a:r>
              <a:rPr lang="en-US" sz="2400" dirty="0"/>
              <a:t>Power has been restored to San Juan, the largest city in Puerto Rico</a:t>
            </a:r>
          </a:p>
        </p:txBody>
      </p:sp>
    </p:spTree>
    <p:extLst>
      <p:ext uri="{BB962C8B-B14F-4D97-AF65-F5344CB8AC3E}">
        <p14:creationId xmlns:p14="http://schemas.microsoft.com/office/powerpoint/2010/main" val="4292171642"/>
      </p:ext>
    </p:extLst>
  </p:cSld>
  <p:clrMapOvr>
    <a:overrideClrMapping bg1="dk1" tx1="lt1" bg2="dk2" tx2="lt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B8948C25-4B9B-9C9C-055C-BC5D78CBED4E}"/>
              </a:ext>
            </a:extLst>
          </p:cNvPr>
          <p:cNvSpPr>
            <a:spLocks noGrp="1"/>
          </p:cNvSpPr>
          <p:nvPr>
            <p:ph type="title"/>
          </p:nvPr>
        </p:nvSpPr>
        <p:spPr>
          <a:xfrm>
            <a:off x="285406" y="4741685"/>
            <a:ext cx="6855770" cy="1777829"/>
          </a:xfrm>
        </p:spPr>
        <p:txBody>
          <a:bodyPr>
            <a:noAutofit/>
          </a:bodyPr>
          <a:lstStyle/>
          <a:p>
            <a:r>
              <a:rPr lang="en-US" sz="3200" b="1" dirty="0">
                <a:effectLst>
                  <a:outerShdw blurRad="38100" dist="38100" dir="2700000" algn="tl">
                    <a:srgbClr val="000000">
                      <a:alpha val="43137"/>
                    </a:srgbClr>
                  </a:outerShdw>
                </a:effectLst>
                <a:highlight>
                  <a:srgbClr val="000000"/>
                </a:highlight>
              </a:rPr>
              <a:t>The main hospital in San Juan is running critically short of power generators and critical medicines.  They request your assistance.   Can you deliver?</a:t>
            </a:r>
          </a:p>
        </p:txBody>
      </p:sp>
      <p:pic>
        <p:nvPicPr>
          <p:cNvPr id="5" name="Content Placeholder 4" descr="A picture containing indoor, floor&#10;&#10;Description automatically generated">
            <a:extLst>
              <a:ext uri="{FF2B5EF4-FFF2-40B4-BE49-F238E27FC236}">
                <a16:creationId xmlns:a16="http://schemas.microsoft.com/office/drawing/2014/main" id="{244CA16E-4A6E-EC16-EBAA-ED69FB614B96}"/>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18394" b="25132"/>
          <a:stretch/>
        </p:blipFill>
        <p:spPr>
          <a:xfrm>
            <a:off x="20" y="2872"/>
            <a:ext cx="12191980" cy="4595954"/>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sp>
        <p:nvSpPr>
          <p:cNvPr id="9" name="Content Placeholder 8">
            <a:extLst>
              <a:ext uri="{FF2B5EF4-FFF2-40B4-BE49-F238E27FC236}">
                <a16:creationId xmlns:a16="http://schemas.microsoft.com/office/drawing/2014/main" id="{3AB0C29B-8CD1-AD7F-9ADE-936262CC60F6}"/>
              </a:ext>
            </a:extLst>
          </p:cNvPr>
          <p:cNvSpPr>
            <a:spLocks noGrp="1"/>
          </p:cNvSpPr>
          <p:nvPr>
            <p:ph idx="1"/>
          </p:nvPr>
        </p:nvSpPr>
        <p:spPr>
          <a:xfrm>
            <a:off x="7179276" y="4767660"/>
            <a:ext cx="4221043" cy="1770300"/>
          </a:xfrm>
        </p:spPr>
        <p:txBody>
          <a:bodyPr anchor="ctr">
            <a:normAutofit/>
          </a:bodyPr>
          <a:lstStyle/>
          <a:p>
            <a:pPr marL="0" indent="0">
              <a:buNone/>
            </a:pPr>
            <a:endParaRPr lang="en-US" dirty="0">
              <a:solidFill>
                <a:srgbClr val="FF0000"/>
              </a:solidFill>
              <a:highlight>
                <a:srgbClr val="C0C0C0"/>
              </a:highlight>
            </a:endParaRPr>
          </a:p>
        </p:txBody>
      </p:sp>
    </p:spTree>
    <p:extLst>
      <p:ext uri="{BB962C8B-B14F-4D97-AF65-F5344CB8AC3E}">
        <p14:creationId xmlns:p14="http://schemas.microsoft.com/office/powerpoint/2010/main" val="82199166"/>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FCF4AAB-F830-7857-8D13-5C3472558313}"/>
              </a:ext>
            </a:extLst>
          </p:cNvPr>
          <p:cNvPicPr>
            <a:picLocks noChangeAspect="1"/>
          </p:cNvPicPr>
          <p:nvPr/>
        </p:nvPicPr>
        <p:blipFill rotWithShape="1">
          <a:blip r:embed="rId2"/>
          <a:srcRect/>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6234C6-A2C8-F3D9-FF08-EBEDC05B0552}"/>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dirty="0">
                <a:solidFill>
                  <a:srgbClr val="FFFFFF"/>
                </a:solidFill>
                <a:effectLst>
                  <a:outerShdw blurRad="38100" dist="38100" dir="2700000" algn="tl">
                    <a:srgbClr val="000000">
                      <a:alpha val="43137"/>
                    </a:srgbClr>
                  </a:outerShdw>
                </a:effectLst>
              </a:rPr>
              <a:t>Scenario Begins</a:t>
            </a:r>
          </a:p>
        </p:txBody>
      </p:sp>
    </p:spTree>
    <p:extLst>
      <p:ext uri="{BB962C8B-B14F-4D97-AF65-F5344CB8AC3E}">
        <p14:creationId xmlns:p14="http://schemas.microsoft.com/office/powerpoint/2010/main" val="33939379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437A7-0548-ACC7-65C5-CC0BD676DB3F}"/>
              </a:ext>
            </a:extLst>
          </p:cNvPr>
          <p:cNvSpPr>
            <a:spLocks noGrp="1"/>
          </p:cNvSpPr>
          <p:nvPr>
            <p:ph type="title"/>
          </p:nvPr>
        </p:nvSpPr>
        <p:spPr>
          <a:xfrm>
            <a:off x="481013" y="3752849"/>
            <a:ext cx="3290887" cy="2452687"/>
          </a:xfrm>
        </p:spPr>
        <p:txBody>
          <a:bodyPr anchor="ctr">
            <a:normAutofit/>
          </a:bodyPr>
          <a:lstStyle/>
          <a:p>
            <a:r>
              <a:rPr lang="en-US" sz="6000" dirty="0">
                <a:effectLst>
                  <a:outerShdw blurRad="38100" dist="38100" dir="2700000" algn="tl">
                    <a:srgbClr val="000000">
                      <a:alpha val="43137"/>
                    </a:srgbClr>
                  </a:outerShdw>
                </a:effectLst>
              </a:rPr>
              <a:t>Pushing through…</a:t>
            </a:r>
          </a:p>
        </p:txBody>
      </p:sp>
      <p:pic>
        <p:nvPicPr>
          <p:cNvPr id="5" name="Picture 4" descr="Several people walking around a destroyed area&#10;&#10;Description automatically generated">
            <a:extLst>
              <a:ext uri="{FF2B5EF4-FFF2-40B4-BE49-F238E27FC236}">
                <a16:creationId xmlns:a16="http://schemas.microsoft.com/office/drawing/2014/main" id="{CD92F97B-AA15-7C3B-40DB-7B2B7895EBD5}"/>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Effect>
                      <a14:saturation sat="33000"/>
                    </a14:imgEffect>
                  </a14:imgLayer>
                </a14:imgProps>
              </a:ext>
              <a:ext uri="{28A0092B-C50C-407E-A947-70E740481C1C}">
                <a14:useLocalDpi xmlns:a14="http://schemas.microsoft.com/office/drawing/2010/main" val="0"/>
              </a:ext>
            </a:extLst>
          </a:blip>
          <a:srcRect t="23687" b="22207"/>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BF16023D-0D4C-D145-4CF5-285279DDCEFA}"/>
              </a:ext>
            </a:extLst>
          </p:cNvPr>
          <p:cNvSpPr>
            <a:spLocks noGrp="1"/>
          </p:cNvSpPr>
          <p:nvPr>
            <p:ph idx="1"/>
          </p:nvPr>
        </p:nvSpPr>
        <p:spPr>
          <a:xfrm>
            <a:off x="4223982" y="3752850"/>
            <a:ext cx="7485413" cy="2833301"/>
          </a:xfrm>
        </p:spPr>
        <p:txBody>
          <a:bodyPr anchor="ctr">
            <a:normAutofit fontScale="92500"/>
          </a:bodyPr>
          <a:lstStyle/>
          <a:p>
            <a:pPr marL="0" indent="0">
              <a:buNone/>
            </a:pPr>
            <a:r>
              <a:rPr lang="en-US" sz="3600" dirty="0">
                <a:effectLst>
                  <a:outerShdw blurRad="38100" dist="38100" dir="2700000" algn="tl">
                    <a:srgbClr val="000000">
                      <a:alpha val="43137"/>
                    </a:srgbClr>
                  </a:outerShdw>
                </a:effectLst>
              </a:rPr>
              <a:t>The roads are filled with detritus from the storm.  To get to the hospital, your team will have to clear the road as you go.  </a:t>
            </a:r>
          </a:p>
          <a:p>
            <a:pPr marL="0" indent="0">
              <a:buNone/>
            </a:pPr>
            <a:r>
              <a:rPr lang="en-US" sz="3600" dirty="0">
                <a:effectLst>
                  <a:outerShdw blurRad="38100" dist="38100" dir="2700000" algn="tl">
                    <a:srgbClr val="000000">
                      <a:alpha val="43137"/>
                    </a:srgbClr>
                  </a:outerShdw>
                </a:effectLst>
              </a:rPr>
              <a:t>To do this, you must </a:t>
            </a:r>
            <a:r>
              <a:rPr lang="en-US" sz="3600" dirty="0">
                <a:solidFill>
                  <a:srgbClr val="FF0000"/>
                </a:solidFill>
                <a:effectLst>
                  <a:outerShdw blurRad="38100" dist="38100" dir="2700000" algn="tl">
                    <a:srgbClr val="000000">
                      <a:alpha val="43137"/>
                    </a:srgbClr>
                  </a:outerShdw>
                </a:effectLst>
                <a:highlight>
                  <a:srgbClr val="000000"/>
                </a:highlight>
              </a:rPr>
              <a:t>pass </a:t>
            </a:r>
            <a:r>
              <a:rPr lang="en-US" sz="3600" u="sng" dirty="0">
                <a:solidFill>
                  <a:srgbClr val="FF0000"/>
                </a:solidFill>
                <a:effectLst>
                  <a:outerShdw blurRad="38100" dist="38100" dir="2700000" algn="tl">
                    <a:srgbClr val="000000">
                      <a:alpha val="43137"/>
                    </a:srgbClr>
                  </a:outerShdw>
                </a:effectLst>
                <a:highlight>
                  <a:srgbClr val="000000"/>
                </a:highlight>
              </a:rPr>
              <a:t>either</a:t>
            </a:r>
            <a:r>
              <a:rPr lang="en-US" sz="3600" dirty="0">
                <a:solidFill>
                  <a:srgbClr val="FF0000"/>
                </a:solidFill>
                <a:effectLst>
                  <a:outerShdw blurRad="38100" dist="38100" dir="2700000" algn="tl">
                    <a:srgbClr val="000000">
                      <a:alpha val="43137"/>
                    </a:srgbClr>
                  </a:outerShdw>
                </a:effectLst>
                <a:highlight>
                  <a:srgbClr val="000000"/>
                </a:highlight>
              </a:rPr>
              <a:t> a ND of 18 or an INF DC of 18</a:t>
            </a:r>
          </a:p>
        </p:txBody>
      </p:sp>
    </p:spTree>
    <p:extLst>
      <p:ext uri="{BB962C8B-B14F-4D97-AF65-F5344CB8AC3E}">
        <p14:creationId xmlns:p14="http://schemas.microsoft.com/office/powerpoint/2010/main" val="25131391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B8948C25-4B9B-9C9C-055C-BC5D78CBED4E}"/>
              </a:ext>
            </a:extLst>
          </p:cNvPr>
          <p:cNvSpPr>
            <a:spLocks noGrp="1"/>
          </p:cNvSpPr>
          <p:nvPr>
            <p:ph type="title"/>
          </p:nvPr>
        </p:nvSpPr>
        <p:spPr>
          <a:xfrm>
            <a:off x="285406" y="4741685"/>
            <a:ext cx="6855770" cy="1777829"/>
          </a:xfrm>
        </p:spPr>
        <p:txBody>
          <a:bodyPr>
            <a:noAutofit/>
          </a:bodyPr>
          <a:lstStyle/>
          <a:p>
            <a:r>
              <a:rPr lang="en-US" sz="3200" b="1" dirty="0">
                <a:effectLst>
                  <a:outerShdw blurRad="38100" dist="38100" dir="2700000" algn="tl">
                    <a:srgbClr val="000000">
                      <a:alpha val="43137"/>
                    </a:srgbClr>
                  </a:outerShdw>
                </a:effectLst>
                <a:highlight>
                  <a:srgbClr val="000000"/>
                </a:highlight>
              </a:rPr>
              <a:t>You have arrived at the hospital with the supplies, but with the power failing, they ask your help in distributing emergency healthcare</a:t>
            </a:r>
          </a:p>
        </p:txBody>
      </p:sp>
      <p:pic>
        <p:nvPicPr>
          <p:cNvPr id="5" name="Content Placeholder 4" descr="A picture containing indoor, floor&#10;&#10;Description automatically generated">
            <a:extLst>
              <a:ext uri="{FF2B5EF4-FFF2-40B4-BE49-F238E27FC236}">
                <a16:creationId xmlns:a16="http://schemas.microsoft.com/office/drawing/2014/main" id="{244CA16E-4A6E-EC16-EBAA-ED69FB614B96}"/>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18394" b="25132"/>
          <a:stretch/>
        </p:blipFill>
        <p:spPr>
          <a:xfrm>
            <a:off x="20" y="2872"/>
            <a:ext cx="12191980" cy="4595954"/>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sp>
        <p:nvSpPr>
          <p:cNvPr id="9" name="Content Placeholder 8">
            <a:extLst>
              <a:ext uri="{FF2B5EF4-FFF2-40B4-BE49-F238E27FC236}">
                <a16:creationId xmlns:a16="http://schemas.microsoft.com/office/drawing/2014/main" id="{3AB0C29B-8CD1-AD7F-9ADE-936262CC60F6}"/>
              </a:ext>
            </a:extLst>
          </p:cNvPr>
          <p:cNvSpPr>
            <a:spLocks noGrp="1"/>
          </p:cNvSpPr>
          <p:nvPr>
            <p:ph idx="1"/>
          </p:nvPr>
        </p:nvSpPr>
        <p:spPr>
          <a:xfrm>
            <a:off x="7179276" y="4767660"/>
            <a:ext cx="4221043" cy="1770300"/>
          </a:xfrm>
        </p:spPr>
        <p:txBody>
          <a:bodyPr anchor="ctr">
            <a:normAutofit/>
          </a:bodyPr>
          <a:lstStyle/>
          <a:p>
            <a:pPr marL="0" indent="0">
              <a:buNone/>
            </a:pPr>
            <a:r>
              <a:rPr lang="en-US" sz="3600" dirty="0">
                <a:solidFill>
                  <a:srgbClr val="FF0000"/>
                </a:solidFill>
                <a:highlight>
                  <a:srgbClr val="000000"/>
                </a:highlight>
              </a:rPr>
              <a:t>Emergency Healthcare DC of 18</a:t>
            </a:r>
          </a:p>
        </p:txBody>
      </p:sp>
    </p:spTree>
    <p:extLst>
      <p:ext uri="{BB962C8B-B14F-4D97-AF65-F5344CB8AC3E}">
        <p14:creationId xmlns:p14="http://schemas.microsoft.com/office/powerpoint/2010/main" val="94409008"/>
      </p:ext>
    </p:extLst>
  </p:cSld>
  <p:clrMapOvr>
    <a:overrideClrMapping bg1="dk1" tx1="lt1" bg2="dk2" tx2="lt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person, indoor, hospital room, room&#10;&#10;Description automatically generated">
            <a:extLst>
              <a:ext uri="{FF2B5EF4-FFF2-40B4-BE49-F238E27FC236}">
                <a16:creationId xmlns:a16="http://schemas.microsoft.com/office/drawing/2014/main" id="{0DDAA6C6-603B-B4AA-4DCC-A1F2B5452ED6}"/>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10"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65873E16-ABC5-7C35-70E4-144215C22CD6}"/>
              </a:ext>
            </a:extLst>
          </p:cNvPr>
          <p:cNvSpPr>
            <a:spLocks noGrp="1"/>
          </p:cNvSpPr>
          <p:nvPr>
            <p:ph type="title"/>
          </p:nvPr>
        </p:nvSpPr>
        <p:spPr>
          <a:xfrm>
            <a:off x="8022021" y="3231931"/>
            <a:ext cx="3852041" cy="1960958"/>
          </a:xfrm>
        </p:spPr>
        <p:txBody>
          <a:bodyPr vert="horz" lIns="91440" tIns="45720" rIns="91440" bIns="45720" rtlCol="0" anchor="b">
            <a:normAutofit fontScale="90000"/>
          </a:bodyPr>
          <a:lstStyle/>
          <a:p>
            <a:pPr algn="ctr"/>
            <a:r>
              <a:rPr lang="en-US" sz="5400" dirty="0">
                <a:solidFill>
                  <a:srgbClr val="0070C0"/>
                </a:solidFill>
                <a:effectLst>
                  <a:outerShdw blurRad="38100" dist="38100" dir="2700000" algn="tl">
                    <a:srgbClr val="000000">
                      <a:alpha val="43137"/>
                    </a:srgbClr>
                  </a:outerShdw>
                </a:effectLst>
              </a:rPr>
              <a:t>Success! Health Care Crisis Averted</a:t>
            </a:r>
          </a:p>
        </p:txBody>
      </p:sp>
      <p:cxnSp>
        <p:nvCxnSpPr>
          <p:cNvPr id="12" name="Straight Connector 11">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44734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Content Placeholder 4" descr="A person walking down a hallway&#10;&#10;Description automatically generated with medium confidence">
            <a:extLst>
              <a:ext uri="{FF2B5EF4-FFF2-40B4-BE49-F238E27FC236}">
                <a16:creationId xmlns:a16="http://schemas.microsoft.com/office/drawing/2014/main" id="{2E9F1911-32E7-6D6F-16A0-251AC8436BD3}"/>
              </a:ext>
            </a:extLst>
          </p:cNvPr>
          <p:cNvPicPr>
            <a:picLocks noChangeAspect="1"/>
          </p:cNvPicPr>
          <p:nvPr/>
        </p:nvPicPr>
        <p:blipFill rotWithShape="1">
          <a:blip r:embed="rId2">
            <a:duotone>
              <a:prstClr val="black"/>
              <a:schemeClr val="accent2">
                <a:tint val="45000"/>
                <a:satMod val="400000"/>
              </a:schemeClr>
            </a:duotone>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r="-1" b="15708"/>
          <a:stretch/>
        </p:blipFill>
        <p:spPr>
          <a:xfrm>
            <a:off x="20" y="10"/>
            <a:ext cx="12188932" cy="6857990"/>
          </a:xfrm>
          <a:prstGeom prst="rect">
            <a:avLst/>
          </a:prstGeom>
        </p:spPr>
      </p:pic>
      <p:sp>
        <p:nvSpPr>
          <p:cNvPr id="12" name="Freeform: Shape 11">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46AE335B-F420-8A32-5786-6DE68C576B8A}"/>
              </a:ext>
            </a:extLst>
          </p:cNvPr>
          <p:cNvSpPr>
            <a:spLocks noGrp="1"/>
          </p:cNvSpPr>
          <p:nvPr>
            <p:ph type="title"/>
          </p:nvPr>
        </p:nvSpPr>
        <p:spPr>
          <a:xfrm>
            <a:off x="618062" y="4185749"/>
            <a:ext cx="9265771" cy="622836"/>
          </a:xfrm>
        </p:spPr>
        <p:txBody>
          <a:bodyPr>
            <a:normAutofit fontScale="90000"/>
          </a:bodyPr>
          <a:lstStyle/>
          <a:p>
            <a:pPr algn="ctr"/>
            <a:r>
              <a:rPr lang="en-US" sz="4000" dirty="0">
                <a:solidFill>
                  <a:srgbClr val="C00000"/>
                </a:solidFill>
                <a:effectLst>
                  <a:outerShdw blurRad="38100" dist="38100" dir="2700000" algn="tl">
                    <a:srgbClr val="000000">
                      <a:alpha val="43137"/>
                    </a:srgbClr>
                  </a:outerShdw>
                </a:effectLst>
              </a:rPr>
              <a:t>Failure</a:t>
            </a:r>
          </a:p>
        </p:txBody>
      </p:sp>
      <p:sp>
        <p:nvSpPr>
          <p:cNvPr id="9" name="Content Placeholder 8">
            <a:extLst>
              <a:ext uri="{FF2B5EF4-FFF2-40B4-BE49-F238E27FC236}">
                <a16:creationId xmlns:a16="http://schemas.microsoft.com/office/drawing/2014/main" id="{7CBEAF7B-61B9-E43C-18F1-1D5C187C6051}"/>
              </a:ext>
            </a:extLst>
          </p:cNvPr>
          <p:cNvSpPr>
            <a:spLocks noGrp="1"/>
          </p:cNvSpPr>
          <p:nvPr>
            <p:ph idx="1"/>
          </p:nvPr>
        </p:nvSpPr>
        <p:spPr>
          <a:xfrm>
            <a:off x="618063" y="4856921"/>
            <a:ext cx="9565028" cy="1249240"/>
          </a:xfrm>
        </p:spPr>
        <p:txBody>
          <a:bodyPr>
            <a:normAutofit/>
          </a:bodyPr>
          <a:lstStyle/>
          <a:p>
            <a:pPr marL="0" indent="0" algn="ctr">
              <a:buNone/>
            </a:pPr>
            <a:r>
              <a:rPr lang="en-US" dirty="0">
                <a:effectLst>
                  <a:outerShdw blurRad="38100" dist="38100" dir="2700000" algn="tl">
                    <a:srgbClr val="000000">
                      <a:alpha val="43137"/>
                    </a:srgbClr>
                  </a:outerShdw>
                </a:effectLst>
              </a:rPr>
              <a:t>San Juan’s primary hospital has run short of emergency power and critical supplies.  Loss of life estimated at </a:t>
            </a:r>
            <a:r>
              <a:rPr lang="en-US" dirty="0">
                <a:solidFill>
                  <a:srgbClr val="FFC000"/>
                </a:solidFill>
                <a:effectLst>
                  <a:outerShdw blurRad="38100" dist="38100" dir="2700000" algn="tl">
                    <a:srgbClr val="000000">
                      <a:alpha val="43137"/>
                    </a:srgbClr>
                  </a:outerShdw>
                </a:effectLst>
              </a:rPr>
              <a:t>2000</a:t>
            </a:r>
            <a:r>
              <a:rPr lang="en-US" dirty="0">
                <a:effectLst>
                  <a:outerShdw blurRad="38100" dist="38100" dir="2700000" algn="tl">
                    <a:srgbClr val="000000">
                      <a:alpha val="43137"/>
                    </a:srgbClr>
                  </a:outerShdw>
                </a:effectLst>
              </a:rPr>
              <a:t> persons</a:t>
            </a:r>
          </a:p>
        </p:txBody>
      </p:sp>
    </p:spTree>
    <p:extLst>
      <p:ext uri="{BB962C8B-B14F-4D97-AF65-F5344CB8AC3E}">
        <p14:creationId xmlns:p14="http://schemas.microsoft.com/office/powerpoint/2010/main" val="2065848258"/>
      </p:ext>
    </p:extLst>
  </p:cSld>
  <p:clrMapOvr>
    <a:overrideClrMapping bg1="dk1" tx1="lt1" bg2="dk2" tx2="lt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Map&#10;&#10;Description automatically generated">
            <a:extLst>
              <a:ext uri="{FF2B5EF4-FFF2-40B4-BE49-F238E27FC236}">
                <a16:creationId xmlns:a16="http://schemas.microsoft.com/office/drawing/2014/main" id="{31629ADF-86FC-7A92-5D96-DEA1B75282BC}"/>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l="12721" r="19600" b="1"/>
          <a:stretch/>
        </p:blipFill>
        <p:spPr>
          <a:xfrm>
            <a:off x="2522356" y="10"/>
            <a:ext cx="9669642"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765EFD1-B372-A12D-5519-C425258F96D3}"/>
              </a:ext>
            </a:extLst>
          </p:cNvPr>
          <p:cNvSpPr>
            <a:spLocks noGrp="1"/>
          </p:cNvSpPr>
          <p:nvPr>
            <p:ph type="title"/>
          </p:nvPr>
        </p:nvSpPr>
        <p:spPr>
          <a:xfrm>
            <a:off x="838201" y="365125"/>
            <a:ext cx="3566020" cy="1002281"/>
          </a:xfrm>
        </p:spPr>
        <p:txBody>
          <a:bodyPr>
            <a:normAutofit/>
          </a:bodyPr>
          <a:lstStyle/>
          <a:p>
            <a:r>
              <a:rPr lang="en-US" sz="4800" dirty="0">
                <a:effectLst>
                  <a:outerShdw blurRad="38100" dist="38100" dir="2700000" algn="tl">
                    <a:srgbClr val="000000">
                      <a:alpha val="43137"/>
                    </a:srgbClr>
                  </a:outerShdw>
                </a:effectLst>
              </a:rPr>
              <a:t>A Near Miss</a:t>
            </a:r>
          </a:p>
        </p:txBody>
      </p:sp>
      <p:sp>
        <p:nvSpPr>
          <p:cNvPr id="3" name="Content Placeholder 2">
            <a:extLst>
              <a:ext uri="{FF2B5EF4-FFF2-40B4-BE49-F238E27FC236}">
                <a16:creationId xmlns:a16="http://schemas.microsoft.com/office/drawing/2014/main" id="{C9219BB5-F819-3BEF-CF63-B04690EDAC4B}"/>
              </a:ext>
            </a:extLst>
          </p:cNvPr>
          <p:cNvSpPr>
            <a:spLocks noGrp="1"/>
          </p:cNvSpPr>
          <p:nvPr>
            <p:ph idx="1"/>
          </p:nvPr>
        </p:nvSpPr>
        <p:spPr>
          <a:xfrm>
            <a:off x="645952" y="1937857"/>
            <a:ext cx="4014437" cy="4239106"/>
          </a:xfrm>
        </p:spPr>
        <p:txBody>
          <a:bodyPr>
            <a:normAutofit/>
          </a:bodyPr>
          <a:lstStyle/>
          <a:p>
            <a:pPr marL="0" indent="0">
              <a:buNone/>
            </a:pPr>
            <a:r>
              <a:rPr lang="en-US" sz="2400" dirty="0">
                <a:solidFill>
                  <a:srgbClr val="002060"/>
                </a:solidFill>
                <a:effectLst>
                  <a:outerShdw blurRad="38100" dist="38100" dir="2700000" algn="tl">
                    <a:srgbClr val="000000">
                      <a:alpha val="43137"/>
                    </a:srgbClr>
                  </a:outerShdw>
                </a:effectLst>
              </a:rPr>
              <a:t>Aria’s interaction with Puerto Rico both weakened the Category 5 storm and sent it on a more northwardly track.  Instead of receiving a direct impact, the Dominican Republic will be spared the worst of the monster storm</a:t>
            </a:r>
          </a:p>
          <a:p>
            <a:pPr marL="0" indent="0">
              <a:buNone/>
            </a:pPr>
            <a:r>
              <a:rPr lang="en-US" sz="2400" dirty="0">
                <a:solidFill>
                  <a:srgbClr val="002060"/>
                </a:solidFill>
                <a:effectLst>
                  <a:outerShdw blurRad="38100" dist="38100" dir="2700000" algn="tl">
                    <a:srgbClr val="000000">
                      <a:alpha val="43137"/>
                    </a:srgbClr>
                  </a:outerShdw>
                </a:effectLst>
              </a:rPr>
              <a:t>Still, hurricanes in the Climate Change Era carry more rain and pack more energy than they used to… </a:t>
            </a:r>
          </a:p>
        </p:txBody>
      </p:sp>
    </p:spTree>
    <p:extLst>
      <p:ext uri="{BB962C8B-B14F-4D97-AF65-F5344CB8AC3E}">
        <p14:creationId xmlns:p14="http://schemas.microsoft.com/office/powerpoint/2010/main" val="32524422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outdoor, ground&#10;&#10;Description automatically generated">
            <a:extLst>
              <a:ext uri="{FF2B5EF4-FFF2-40B4-BE49-F238E27FC236}">
                <a16:creationId xmlns:a16="http://schemas.microsoft.com/office/drawing/2014/main" id="{912A3344-969B-6FE9-6B94-7F6A852B59EE}"/>
              </a:ext>
            </a:extLst>
          </p:cNvPr>
          <p:cNvPicPr>
            <a:picLocks noChangeAspect="1"/>
          </p:cNvPicPr>
          <p:nvPr/>
        </p:nvPicPr>
        <p:blipFill rotWithShape="1">
          <a:blip r:embed="rId2">
            <a:alphaModFix amt="80000"/>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t="17644"/>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1CADC717-5E56-9BA7-CDEB-71715F1AA334}"/>
              </a:ext>
            </a:extLst>
          </p:cNvPr>
          <p:cNvSpPr>
            <a:spLocks noGrp="1"/>
          </p:cNvSpPr>
          <p:nvPr>
            <p:ph type="title"/>
          </p:nvPr>
        </p:nvSpPr>
        <p:spPr>
          <a:xfrm>
            <a:off x="838200" y="525195"/>
            <a:ext cx="10165218" cy="1773667"/>
          </a:xfrm>
        </p:spPr>
        <p:txBody>
          <a:bodyPr anchor="b">
            <a:normAutofit fontScale="90000"/>
          </a:bodyPr>
          <a:lstStyle/>
          <a:p>
            <a:r>
              <a:rPr lang="en-US" b="1" dirty="0">
                <a:solidFill>
                  <a:srgbClr val="FFFF00"/>
                </a:solidFill>
                <a:effectLst>
                  <a:outerShdw blurRad="38100" dist="38100" dir="2700000" algn="tl">
                    <a:srgbClr val="000000">
                      <a:alpha val="43137"/>
                    </a:srgbClr>
                  </a:outerShdw>
                </a:effectLst>
                <a:highlight>
                  <a:srgbClr val="000000"/>
                </a:highlight>
              </a:rPr>
              <a:t>Flooding and significant infrastructure damage has displaced thousands of people.  </a:t>
            </a:r>
            <a:br>
              <a:rPr lang="en-US" sz="4000" dirty="0">
                <a:solidFill>
                  <a:schemeClr val="bg1"/>
                </a:solidFill>
                <a:highlight>
                  <a:srgbClr val="808080"/>
                </a:highlight>
              </a:rPr>
            </a:br>
            <a:endParaRPr lang="en-US" sz="4000" dirty="0">
              <a:solidFill>
                <a:schemeClr val="bg1"/>
              </a:solidFill>
              <a:highlight>
                <a:srgbClr val="808080"/>
              </a:highlight>
            </a:endParaRPr>
          </a:p>
        </p:txBody>
      </p:sp>
      <p:sp>
        <p:nvSpPr>
          <p:cNvPr id="3" name="Content Placeholder 2">
            <a:extLst>
              <a:ext uri="{FF2B5EF4-FFF2-40B4-BE49-F238E27FC236}">
                <a16:creationId xmlns:a16="http://schemas.microsoft.com/office/drawing/2014/main" id="{9AA33642-252A-7CE5-988E-B911577928DD}"/>
              </a:ext>
            </a:extLst>
          </p:cNvPr>
          <p:cNvSpPr>
            <a:spLocks noGrp="1"/>
          </p:cNvSpPr>
          <p:nvPr>
            <p:ph idx="1"/>
          </p:nvPr>
        </p:nvSpPr>
        <p:spPr>
          <a:xfrm>
            <a:off x="667265" y="2100649"/>
            <a:ext cx="10336153" cy="4014109"/>
          </a:xfrm>
        </p:spPr>
        <p:txBody>
          <a:bodyPr>
            <a:normAutofit fontScale="92500" lnSpcReduction="20000"/>
          </a:bodyPr>
          <a:lstStyle/>
          <a:p>
            <a:pPr marL="0" indent="0">
              <a:buNone/>
            </a:pPr>
            <a:r>
              <a:rPr lang="en-US" sz="2400" dirty="0">
                <a:solidFill>
                  <a:schemeClr val="bg1"/>
                </a:solidFill>
                <a:effectLst>
                  <a:outerShdw blurRad="38100" dist="38100" dir="2700000" algn="tl">
                    <a:srgbClr val="000000">
                      <a:alpha val="43137"/>
                    </a:srgbClr>
                  </a:outerShdw>
                </a:effectLst>
                <a:highlight>
                  <a:srgbClr val="000000"/>
                </a:highlight>
              </a:rPr>
              <a:t>The government of the Dominican Republic has requested that you assist with storm cleanup throughout the island.  They have also requested that you distribute food and emergency healthcare and also begin setting up a refugee camp for those displaced by the storm.</a:t>
            </a:r>
          </a:p>
          <a:p>
            <a:pPr marL="0" indent="0">
              <a:buNone/>
            </a:pPr>
            <a:r>
              <a:rPr lang="en-US" sz="2400" dirty="0">
                <a:solidFill>
                  <a:schemeClr val="bg1"/>
                </a:solidFill>
                <a:effectLst>
                  <a:outerShdw blurRad="38100" dist="38100" dir="2700000" algn="tl">
                    <a:srgbClr val="000000">
                      <a:alpha val="43137"/>
                    </a:srgbClr>
                  </a:outerShdw>
                </a:effectLst>
                <a:highlight>
                  <a:srgbClr val="000000"/>
                </a:highlight>
              </a:rPr>
              <a:t>The government of this country is poor and under-resourced, and their needs potentially outstrip your team’s ability to succeed.</a:t>
            </a:r>
          </a:p>
          <a:p>
            <a:pPr marL="457200" indent="-457200">
              <a:buAutoNum type="alphaUcPeriod"/>
            </a:pPr>
            <a:r>
              <a:rPr lang="en-US" sz="2400" dirty="0">
                <a:solidFill>
                  <a:srgbClr val="FFFF00"/>
                </a:solidFill>
                <a:effectLst>
                  <a:outerShdw blurRad="38100" dist="38100" dir="2700000" algn="tl">
                    <a:srgbClr val="000000">
                      <a:alpha val="43137"/>
                    </a:srgbClr>
                  </a:outerShdw>
                </a:effectLst>
                <a:highlight>
                  <a:srgbClr val="000000"/>
                </a:highlight>
              </a:rPr>
              <a:t>Tell them you can assist in cleanup only</a:t>
            </a:r>
          </a:p>
          <a:p>
            <a:pPr marL="457200" indent="-457200">
              <a:buAutoNum type="alphaUcPeriod"/>
            </a:pPr>
            <a:r>
              <a:rPr lang="en-US" sz="2400" dirty="0">
                <a:solidFill>
                  <a:srgbClr val="FFFF00"/>
                </a:solidFill>
                <a:effectLst>
                  <a:outerShdw blurRad="38100" dist="38100" dir="2700000" algn="tl">
                    <a:srgbClr val="000000">
                      <a:alpha val="43137"/>
                    </a:srgbClr>
                  </a:outerShdw>
                </a:effectLst>
                <a:highlight>
                  <a:srgbClr val="000000"/>
                </a:highlight>
              </a:rPr>
              <a:t>Tell them you can assist in food and healthcare distribution only</a:t>
            </a:r>
          </a:p>
          <a:p>
            <a:pPr marL="457200" indent="-457200">
              <a:buAutoNum type="alphaUcPeriod"/>
            </a:pPr>
            <a:r>
              <a:rPr lang="en-US" sz="2400" dirty="0">
                <a:solidFill>
                  <a:srgbClr val="FFFF00"/>
                </a:solidFill>
                <a:effectLst>
                  <a:outerShdw blurRad="38100" dist="38100" dir="2700000" algn="tl">
                    <a:srgbClr val="000000">
                      <a:alpha val="43137"/>
                    </a:srgbClr>
                  </a:outerShdw>
                </a:effectLst>
                <a:highlight>
                  <a:srgbClr val="000000"/>
                </a:highlight>
              </a:rPr>
              <a:t>Tell them you will get to work on the refugee camp right away, but that means cleanup and distribution is their responsibility</a:t>
            </a:r>
          </a:p>
          <a:p>
            <a:pPr marL="457200" indent="-457200">
              <a:buAutoNum type="alphaUcPeriod"/>
            </a:pPr>
            <a:r>
              <a:rPr lang="en-US" sz="2400" dirty="0">
                <a:solidFill>
                  <a:srgbClr val="FFFF00"/>
                </a:solidFill>
                <a:effectLst>
                  <a:outerShdw blurRad="38100" dist="38100" dir="2700000" algn="tl">
                    <a:srgbClr val="000000">
                      <a:alpha val="43137"/>
                    </a:srgbClr>
                  </a:outerShdw>
                </a:effectLst>
                <a:highlight>
                  <a:srgbClr val="000000"/>
                </a:highlight>
              </a:rPr>
              <a:t>Try to do all three.</a:t>
            </a:r>
          </a:p>
          <a:p>
            <a:pPr marL="457200" indent="-457200">
              <a:buAutoNum type="alphaUcPeriod"/>
            </a:pPr>
            <a:r>
              <a:rPr lang="en-US" sz="2400" dirty="0">
                <a:solidFill>
                  <a:srgbClr val="FFFF00"/>
                </a:solidFill>
                <a:effectLst>
                  <a:outerShdw blurRad="38100" dist="38100" dir="2700000" algn="tl">
                    <a:srgbClr val="000000">
                      <a:alpha val="43137"/>
                    </a:srgbClr>
                  </a:outerShdw>
                </a:effectLst>
                <a:highlight>
                  <a:srgbClr val="000000"/>
                </a:highlight>
              </a:rPr>
              <a:t>Tell them they are on their own for all of it.</a:t>
            </a:r>
          </a:p>
        </p:txBody>
      </p:sp>
    </p:spTree>
    <p:extLst>
      <p:ext uri="{BB962C8B-B14F-4D97-AF65-F5344CB8AC3E}">
        <p14:creationId xmlns:p14="http://schemas.microsoft.com/office/powerpoint/2010/main" val="11640847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Panel to Explore Dominican-Haitian Refugee Crisis">
            <a:extLst>
              <a:ext uri="{FF2B5EF4-FFF2-40B4-BE49-F238E27FC236}">
                <a16:creationId xmlns:a16="http://schemas.microsoft.com/office/drawing/2014/main" id="{83ABE98D-A437-C89A-9F6C-BEE0B7EB617F}"/>
              </a:ext>
            </a:extLst>
          </p:cNvPr>
          <p:cNvPicPr>
            <a:picLocks noChangeAspect="1" noChangeArrowheads="1"/>
          </p:cNvPicPr>
          <p:nvPr/>
        </p:nvPicPr>
        <p:blipFill rotWithShape="1">
          <a:blip r:embed="rId2">
            <a:alphaModFix amt="60000"/>
            <a:duotone>
              <a:prstClr val="black"/>
              <a:schemeClr val="accent2">
                <a:tint val="45000"/>
                <a:satMod val="400000"/>
              </a:schemeClr>
            </a:duotone>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l="12684"/>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CC21C58-CD58-3E9C-B222-9FF26A606109}"/>
              </a:ext>
            </a:extLst>
          </p:cNvPr>
          <p:cNvSpPr>
            <a:spLocks noGrp="1"/>
          </p:cNvSpPr>
          <p:nvPr>
            <p:ph type="title"/>
          </p:nvPr>
        </p:nvSpPr>
        <p:spPr>
          <a:xfrm>
            <a:off x="838200" y="525195"/>
            <a:ext cx="10165218" cy="2806506"/>
          </a:xfrm>
        </p:spPr>
        <p:txBody>
          <a:bodyPr anchor="b">
            <a:normAutofit/>
          </a:bodyPr>
          <a:lstStyle/>
          <a:p>
            <a:pPr algn="ctr"/>
            <a:r>
              <a:rPr lang="en-US" sz="6000" b="1" dirty="0">
                <a:solidFill>
                  <a:schemeClr val="accent4"/>
                </a:solidFill>
                <a:effectLst>
                  <a:outerShdw blurRad="38100" dist="38100" dir="2700000" algn="tl">
                    <a:srgbClr val="000000">
                      <a:alpha val="43137"/>
                    </a:srgbClr>
                  </a:outerShdw>
                </a:effectLst>
                <a:highlight>
                  <a:srgbClr val="000000"/>
                </a:highlight>
              </a:rPr>
              <a:t>Moment of Decision</a:t>
            </a:r>
          </a:p>
        </p:txBody>
      </p:sp>
      <p:sp>
        <p:nvSpPr>
          <p:cNvPr id="3" name="Content Placeholder 2">
            <a:extLst>
              <a:ext uri="{FF2B5EF4-FFF2-40B4-BE49-F238E27FC236}">
                <a16:creationId xmlns:a16="http://schemas.microsoft.com/office/drawing/2014/main" id="{5B362FAB-0B12-AE79-F402-9183FDA23E2E}"/>
              </a:ext>
            </a:extLst>
          </p:cNvPr>
          <p:cNvSpPr>
            <a:spLocks noGrp="1"/>
          </p:cNvSpPr>
          <p:nvPr>
            <p:ph idx="1"/>
          </p:nvPr>
        </p:nvSpPr>
        <p:spPr>
          <a:xfrm>
            <a:off x="838200" y="3526300"/>
            <a:ext cx="10165218" cy="2588458"/>
          </a:xfrm>
        </p:spPr>
        <p:txBody>
          <a:bodyPr>
            <a:normAutofit/>
          </a:bodyPr>
          <a:lstStyle/>
          <a:p>
            <a:pPr marL="0" indent="0" algn="ctr">
              <a:buNone/>
            </a:pPr>
            <a:r>
              <a:rPr lang="en-US" sz="3600" dirty="0">
                <a:solidFill>
                  <a:srgbClr val="FFFFFF"/>
                </a:solidFill>
                <a:effectLst>
                  <a:outerShdw blurRad="38100" dist="38100" dir="2700000" algn="tl">
                    <a:srgbClr val="000000">
                      <a:alpha val="43137"/>
                    </a:srgbClr>
                  </a:outerShdw>
                </a:effectLst>
              </a:rPr>
              <a:t>The government of the Dominican Republic has openly questioned your commitment to the poorest countries in the region.  They demand that you immediately shift team members and/or resources from an unaffected region to their country.</a:t>
            </a:r>
          </a:p>
        </p:txBody>
      </p:sp>
    </p:spTree>
    <p:extLst>
      <p:ext uri="{BB962C8B-B14F-4D97-AF65-F5344CB8AC3E}">
        <p14:creationId xmlns:p14="http://schemas.microsoft.com/office/powerpoint/2010/main" val="20556777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outdoor, ground&#10;&#10;Description automatically generated">
            <a:extLst>
              <a:ext uri="{FF2B5EF4-FFF2-40B4-BE49-F238E27FC236}">
                <a16:creationId xmlns:a16="http://schemas.microsoft.com/office/drawing/2014/main" id="{912A3344-969B-6FE9-6B94-7F6A852B59EE}"/>
              </a:ext>
            </a:extLst>
          </p:cNvPr>
          <p:cNvPicPr>
            <a:picLocks noChangeAspect="1"/>
          </p:cNvPicPr>
          <p:nvPr/>
        </p:nvPicPr>
        <p:blipFill rotWithShape="1">
          <a:blip r:embed="rId2">
            <a:alphaModFix amt="80000"/>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t="17644"/>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1CADC717-5E56-9BA7-CDEB-71715F1AA334}"/>
              </a:ext>
            </a:extLst>
          </p:cNvPr>
          <p:cNvSpPr>
            <a:spLocks noGrp="1"/>
          </p:cNvSpPr>
          <p:nvPr>
            <p:ph type="title"/>
          </p:nvPr>
        </p:nvSpPr>
        <p:spPr>
          <a:xfrm>
            <a:off x="838200" y="525195"/>
            <a:ext cx="10165218" cy="1773667"/>
          </a:xfrm>
        </p:spPr>
        <p:txBody>
          <a:bodyPr anchor="b">
            <a:normAutofit fontScale="90000"/>
          </a:bodyPr>
          <a:lstStyle/>
          <a:p>
            <a:r>
              <a:rPr lang="en-US" b="1" dirty="0">
                <a:solidFill>
                  <a:srgbClr val="FFFF00"/>
                </a:solidFill>
                <a:effectLst>
                  <a:outerShdw blurRad="38100" dist="38100" dir="2700000" algn="tl">
                    <a:srgbClr val="000000">
                      <a:alpha val="43137"/>
                    </a:srgbClr>
                  </a:outerShdw>
                </a:effectLst>
                <a:highlight>
                  <a:srgbClr val="000000"/>
                </a:highlight>
              </a:rPr>
              <a:t>Flooding and significant infrastructure damage has displaced thousands of people.  </a:t>
            </a:r>
            <a:br>
              <a:rPr lang="en-US" sz="4000" dirty="0">
                <a:solidFill>
                  <a:schemeClr val="bg1"/>
                </a:solidFill>
                <a:highlight>
                  <a:srgbClr val="808080"/>
                </a:highlight>
              </a:rPr>
            </a:br>
            <a:endParaRPr lang="en-US" sz="4000" dirty="0">
              <a:solidFill>
                <a:schemeClr val="bg1"/>
              </a:solidFill>
              <a:highlight>
                <a:srgbClr val="808080"/>
              </a:highlight>
            </a:endParaRPr>
          </a:p>
        </p:txBody>
      </p:sp>
      <p:sp>
        <p:nvSpPr>
          <p:cNvPr id="3" name="Content Placeholder 2">
            <a:extLst>
              <a:ext uri="{FF2B5EF4-FFF2-40B4-BE49-F238E27FC236}">
                <a16:creationId xmlns:a16="http://schemas.microsoft.com/office/drawing/2014/main" id="{9AA33642-252A-7CE5-988E-B911577928DD}"/>
              </a:ext>
            </a:extLst>
          </p:cNvPr>
          <p:cNvSpPr>
            <a:spLocks noGrp="1"/>
          </p:cNvSpPr>
          <p:nvPr>
            <p:ph idx="1"/>
          </p:nvPr>
        </p:nvSpPr>
        <p:spPr>
          <a:xfrm>
            <a:off x="667265" y="2100649"/>
            <a:ext cx="10336153" cy="4014109"/>
          </a:xfrm>
        </p:spPr>
        <p:txBody>
          <a:bodyPr>
            <a:normAutofit fontScale="92500" lnSpcReduction="20000"/>
          </a:bodyPr>
          <a:lstStyle/>
          <a:p>
            <a:pPr marL="0" indent="0">
              <a:buNone/>
            </a:pPr>
            <a:r>
              <a:rPr lang="en-US" sz="2400" dirty="0">
                <a:solidFill>
                  <a:schemeClr val="bg1"/>
                </a:solidFill>
                <a:effectLst>
                  <a:outerShdw blurRad="38100" dist="38100" dir="2700000" algn="tl">
                    <a:srgbClr val="000000">
                      <a:alpha val="43137"/>
                    </a:srgbClr>
                  </a:outerShdw>
                </a:effectLst>
                <a:highlight>
                  <a:srgbClr val="000000"/>
                </a:highlight>
              </a:rPr>
              <a:t>The government of the Dominican Republic has requested that you assist with storm cleanup throughout the island.  They have also requested that you distribute food and emergency healthcare and also begin setting up a refugee camp for those displaced by the storm.</a:t>
            </a:r>
          </a:p>
          <a:p>
            <a:pPr marL="0" indent="0">
              <a:buNone/>
            </a:pPr>
            <a:r>
              <a:rPr lang="en-US" sz="2400" dirty="0">
                <a:solidFill>
                  <a:schemeClr val="bg1"/>
                </a:solidFill>
                <a:effectLst>
                  <a:outerShdw blurRad="38100" dist="38100" dir="2700000" algn="tl">
                    <a:srgbClr val="000000">
                      <a:alpha val="43137"/>
                    </a:srgbClr>
                  </a:outerShdw>
                </a:effectLst>
                <a:highlight>
                  <a:srgbClr val="000000"/>
                </a:highlight>
              </a:rPr>
              <a:t>The government of this country is poor and under-resourced, and their needs potentially outstrip your team’s ability to succeed.</a:t>
            </a:r>
          </a:p>
          <a:p>
            <a:pPr marL="457200" indent="-457200">
              <a:buAutoNum type="alphaUcPeriod"/>
            </a:pPr>
            <a:r>
              <a:rPr lang="en-US" sz="2400" dirty="0">
                <a:solidFill>
                  <a:srgbClr val="FFFF00"/>
                </a:solidFill>
                <a:effectLst>
                  <a:outerShdw blurRad="38100" dist="38100" dir="2700000" algn="tl">
                    <a:srgbClr val="000000">
                      <a:alpha val="43137"/>
                    </a:srgbClr>
                  </a:outerShdw>
                </a:effectLst>
                <a:highlight>
                  <a:srgbClr val="000000"/>
                </a:highlight>
              </a:rPr>
              <a:t>Tell them you can assist in cleanup only </a:t>
            </a:r>
            <a:r>
              <a:rPr lang="en-US" sz="2400" dirty="0">
                <a:solidFill>
                  <a:srgbClr val="FF0000"/>
                </a:solidFill>
                <a:effectLst>
                  <a:outerShdw blurRad="38100" dist="38100" dir="2700000" algn="tl">
                    <a:srgbClr val="000000">
                      <a:alpha val="43137"/>
                    </a:srgbClr>
                  </a:outerShdw>
                </a:effectLst>
                <a:highlight>
                  <a:srgbClr val="000000"/>
                </a:highlight>
              </a:rPr>
              <a:t>INF DC of 16</a:t>
            </a:r>
          </a:p>
          <a:p>
            <a:pPr marL="457200" indent="-457200">
              <a:buAutoNum type="alphaUcPeriod"/>
            </a:pPr>
            <a:r>
              <a:rPr lang="en-US" sz="2400" dirty="0">
                <a:solidFill>
                  <a:srgbClr val="FFFF00"/>
                </a:solidFill>
                <a:effectLst>
                  <a:outerShdw blurRad="38100" dist="38100" dir="2700000" algn="tl">
                    <a:srgbClr val="000000">
                      <a:alpha val="43137"/>
                    </a:srgbClr>
                  </a:outerShdw>
                </a:effectLst>
                <a:highlight>
                  <a:srgbClr val="000000"/>
                </a:highlight>
              </a:rPr>
              <a:t>Tell them you can assist in food and healthcare distribution only </a:t>
            </a:r>
            <a:r>
              <a:rPr lang="en-US" sz="2400" dirty="0">
                <a:solidFill>
                  <a:srgbClr val="FF0000"/>
                </a:solidFill>
                <a:effectLst>
                  <a:outerShdw blurRad="38100" dist="38100" dir="2700000" algn="tl">
                    <a:srgbClr val="000000">
                      <a:alpha val="43137"/>
                    </a:srgbClr>
                  </a:outerShdw>
                </a:effectLst>
                <a:highlight>
                  <a:srgbClr val="000000"/>
                </a:highlight>
              </a:rPr>
              <a:t>FD DC of 14 and EH DC of 14</a:t>
            </a:r>
          </a:p>
          <a:p>
            <a:pPr marL="457200" indent="-457200">
              <a:buAutoNum type="alphaUcPeriod"/>
            </a:pPr>
            <a:r>
              <a:rPr lang="en-US" sz="2600" dirty="0">
                <a:solidFill>
                  <a:srgbClr val="FFFF00"/>
                </a:solidFill>
                <a:effectLst>
                  <a:outerShdw blurRad="38100" dist="38100" dir="2700000" algn="tl">
                    <a:srgbClr val="000000">
                      <a:alpha val="43137"/>
                    </a:srgbClr>
                  </a:outerShdw>
                </a:effectLst>
                <a:highlight>
                  <a:srgbClr val="000000"/>
                </a:highlight>
              </a:rPr>
              <a:t>Tell them you will get to work on the refugee camp right away, but that means cleanup and distribution is their responsibility </a:t>
            </a:r>
            <a:r>
              <a:rPr lang="en-US" sz="2600" dirty="0">
                <a:solidFill>
                  <a:srgbClr val="FF0000"/>
                </a:solidFill>
                <a:effectLst>
                  <a:outerShdw blurRad="38100" dist="38100" dir="2700000" algn="tl">
                    <a:srgbClr val="000000">
                      <a:alpha val="43137"/>
                    </a:srgbClr>
                  </a:outerShdw>
                </a:effectLst>
                <a:highlight>
                  <a:srgbClr val="000000"/>
                </a:highlight>
              </a:rPr>
              <a:t>Dis Pop Dc of 18</a:t>
            </a:r>
          </a:p>
          <a:p>
            <a:pPr marL="457200" indent="-457200">
              <a:buAutoNum type="alphaUcPeriod"/>
            </a:pPr>
            <a:r>
              <a:rPr lang="en-US" sz="2400" dirty="0">
                <a:solidFill>
                  <a:srgbClr val="FFFF00"/>
                </a:solidFill>
                <a:effectLst>
                  <a:outerShdw blurRad="38100" dist="38100" dir="2700000" algn="tl">
                    <a:srgbClr val="000000">
                      <a:alpha val="43137"/>
                    </a:srgbClr>
                  </a:outerShdw>
                </a:effectLst>
                <a:highlight>
                  <a:srgbClr val="000000"/>
                </a:highlight>
              </a:rPr>
              <a:t>Try to do all three.</a:t>
            </a:r>
          </a:p>
          <a:p>
            <a:pPr marL="457200" indent="-457200">
              <a:buAutoNum type="alphaUcPeriod"/>
            </a:pPr>
            <a:r>
              <a:rPr lang="en-US" sz="2400" dirty="0">
                <a:solidFill>
                  <a:srgbClr val="FFFF00"/>
                </a:solidFill>
                <a:effectLst>
                  <a:outerShdw blurRad="38100" dist="38100" dir="2700000" algn="tl">
                    <a:srgbClr val="000000">
                      <a:alpha val="43137"/>
                    </a:srgbClr>
                  </a:outerShdw>
                </a:effectLst>
                <a:highlight>
                  <a:srgbClr val="000000"/>
                </a:highlight>
              </a:rPr>
              <a:t>Tell them they are on their own for all of it.</a:t>
            </a:r>
          </a:p>
        </p:txBody>
      </p:sp>
    </p:spTree>
    <p:extLst>
      <p:ext uri="{BB962C8B-B14F-4D97-AF65-F5344CB8AC3E}">
        <p14:creationId xmlns:p14="http://schemas.microsoft.com/office/powerpoint/2010/main" val="3635488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outdoor, ground&#10;&#10;Description automatically generated">
            <a:extLst>
              <a:ext uri="{FF2B5EF4-FFF2-40B4-BE49-F238E27FC236}">
                <a16:creationId xmlns:a16="http://schemas.microsoft.com/office/drawing/2014/main" id="{912A3344-969B-6FE9-6B94-7F6A852B59EE}"/>
              </a:ext>
            </a:extLst>
          </p:cNvPr>
          <p:cNvPicPr>
            <a:picLocks noChangeAspect="1"/>
          </p:cNvPicPr>
          <p:nvPr/>
        </p:nvPicPr>
        <p:blipFill rotWithShape="1">
          <a:blip r:embed="rId2">
            <a:alphaModFix amt="80000"/>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t="17644"/>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1CADC717-5E56-9BA7-CDEB-71715F1AA334}"/>
              </a:ext>
            </a:extLst>
          </p:cNvPr>
          <p:cNvSpPr>
            <a:spLocks noGrp="1"/>
          </p:cNvSpPr>
          <p:nvPr>
            <p:ph type="title"/>
          </p:nvPr>
        </p:nvSpPr>
        <p:spPr>
          <a:xfrm>
            <a:off x="838200" y="525195"/>
            <a:ext cx="10165218" cy="1847302"/>
          </a:xfrm>
        </p:spPr>
        <p:txBody>
          <a:bodyPr anchor="b">
            <a:normAutofit/>
          </a:bodyPr>
          <a:lstStyle/>
          <a:p>
            <a:r>
              <a:rPr lang="en-US" b="1" dirty="0">
                <a:solidFill>
                  <a:srgbClr val="FFFF00"/>
                </a:solidFill>
                <a:effectLst>
                  <a:outerShdw blurRad="38100" dist="38100" dir="2700000" algn="tl">
                    <a:srgbClr val="000000">
                      <a:alpha val="43137"/>
                    </a:srgbClr>
                  </a:outerShdw>
                </a:effectLst>
                <a:highlight>
                  <a:srgbClr val="000000"/>
                </a:highlight>
              </a:rPr>
              <a:t>Flooding and significant infrastructure damage has displaced thousands of people.  </a:t>
            </a:r>
            <a:br>
              <a:rPr lang="en-US" sz="4000" dirty="0">
                <a:solidFill>
                  <a:srgbClr val="FFFF00"/>
                </a:solidFill>
                <a:highlight>
                  <a:srgbClr val="808080"/>
                </a:highlight>
              </a:rPr>
            </a:br>
            <a:endParaRPr lang="en-US" sz="4000" dirty="0">
              <a:solidFill>
                <a:srgbClr val="FFFF00"/>
              </a:solidFill>
              <a:highlight>
                <a:srgbClr val="808080"/>
              </a:highlight>
            </a:endParaRPr>
          </a:p>
        </p:txBody>
      </p:sp>
      <p:sp>
        <p:nvSpPr>
          <p:cNvPr id="3" name="Content Placeholder 2">
            <a:extLst>
              <a:ext uri="{FF2B5EF4-FFF2-40B4-BE49-F238E27FC236}">
                <a16:creationId xmlns:a16="http://schemas.microsoft.com/office/drawing/2014/main" id="{9AA33642-252A-7CE5-988E-B911577928DD}"/>
              </a:ext>
            </a:extLst>
          </p:cNvPr>
          <p:cNvSpPr>
            <a:spLocks noGrp="1"/>
          </p:cNvSpPr>
          <p:nvPr>
            <p:ph idx="1"/>
          </p:nvPr>
        </p:nvSpPr>
        <p:spPr>
          <a:xfrm>
            <a:off x="838200" y="2372497"/>
            <a:ext cx="10165218" cy="3742261"/>
          </a:xfrm>
        </p:spPr>
        <p:txBody>
          <a:bodyPr>
            <a:normAutofit/>
          </a:bodyPr>
          <a:lstStyle/>
          <a:p>
            <a:pPr marL="0" indent="0">
              <a:buNone/>
            </a:pPr>
            <a:r>
              <a:rPr lang="en-US" sz="3600" dirty="0">
                <a:solidFill>
                  <a:schemeClr val="bg1"/>
                </a:solidFill>
                <a:effectLst>
                  <a:outerShdw blurRad="38100" dist="38100" dir="2700000" algn="tl">
                    <a:srgbClr val="000000">
                      <a:alpha val="43137"/>
                    </a:srgbClr>
                  </a:outerShdw>
                </a:effectLst>
                <a:highlight>
                  <a:srgbClr val="000000"/>
                </a:highlight>
              </a:rPr>
              <a:t>You have chosen to do all three. This will be no small task.</a:t>
            </a:r>
          </a:p>
          <a:p>
            <a:pPr marL="457200" indent="-457200">
              <a:buAutoNum type="alphaUcPeriod"/>
            </a:pPr>
            <a:r>
              <a:rPr lang="en-US" sz="3200" dirty="0">
                <a:solidFill>
                  <a:srgbClr val="FF0000"/>
                </a:solidFill>
                <a:effectLst>
                  <a:outerShdw blurRad="38100" dist="38100" dir="2700000" algn="tl">
                    <a:srgbClr val="000000">
                      <a:alpha val="43137"/>
                    </a:srgbClr>
                  </a:outerShdw>
                </a:effectLst>
                <a:highlight>
                  <a:srgbClr val="000000"/>
                </a:highlight>
              </a:rPr>
              <a:t>INF DC of 22 and ND DC of 22</a:t>
            </a:r>
          </a:p>
          <a:p>
            <a:pPr marL="457200" indent="-457200">
              <a:buAutoNum type="alphaUcPeriod"/>
            </a:pPr>
            <a:r>
              <a:rPr lang="en-US" sz="3200" dirty="0">
                <a:solidFill>
                  <a:srgbClr val="FF0000"/>
                </a:solidFill>
                <a:effectLst>
                  <a:outerShdw blurRad="38100" dist="38100" dir="2700000" algn="tl">
                    <a:srgbClr val="000000">
                      <a:alpha val="43137"/>
                    </a:srgbClr>
                  </a:outerShdw>
                </a:effectLst>
                <a:highlight>
                  <a:srgbClr val="000000"/>
                </a:highlight>
              </a:rPr>
              <a:t>EH DC 22 and FD DC of 22</a:t>
            </a:r>
          </a:p>
          <a:p>
            <a:pPr marL="457200" indent="-457200">
              <a:buAutoNum type="alphaUcPeriod"/>
            </a:pPr>
            <a:r>
              <a:rPr lang="en-US" sz="3200" dirty="0" err="1">
                <a:solidFill>
                  <a:srgbClr val="FF0000"/>
                </a:solidFill>
                <a:effectLst>
                  <a:outerShdw blurRad="38100" dist="38100" dir="2700000" algn="tl">
                    <a:srgbClr val="000000">
                      <a:alpha val="43137"/>
                    </a:srgbClr>
                  </a:outerShdw>
                </a:effectLst>
                <a:highlight>
                  <a:srgbClr val="000000"/>
                </a:highlight>
              </a:rPr>
              <a:t>DisPop</a:t>
            </a:r>
            <a:r>
              <a:rPr lang="en-US" sz="3200" dirty="0">
                <a:solidFill>
                  <a:srgbClr val="FF0000"/>
                </a:solidFill>
                <a:effectLst>
                  <a:outerShdw blurRad="38100" dist="38100" dir="2700000" algn="tl">
                    <a:srgbClr val="000000">
                      <a:alpha val="43137"/>
                    </a:srgbClr>
                  </a:outerShdw>
                </a:effectLst>
                <a:highlight>
                  <a:srgbClr val="000000"/>
                </a:highlight>
              </a:rPr>
              <a:t> of 20  </a:t>
            </a:r>
          </a:p>
          <a:p>
            <a:pPr marL="457200" indent="-457200">
              <a:buAutoNum type="alphaUcPeriod"/>
            </a:pPr>
            <a:r>
              <a:rPr lang="en-US" sz="3200" dirty="0">
                <a:solidFill>
                  <a:srgbClr val="FF0000"/>
                </a:solidFill>
                <a:effectLst>
                  <a:outerShdw blurRad="38100" dist="38100" dir="2700000" algn="tl">
                    <a:srgbClr val="000000">
                      <a:alpha val="43137"/>
                    </a:srgbClr>
                  </a:outerShdw>
                </a:effectLst>
                <a:highlight>
                  <a:srgbClr val="000000"/>
                </a:highlight>
              </a:rPr>
              <a:t>Call in additional resources from the other teams</a:t>
            </a:r>
          </a:p>
        </p:txBody>
      </p:sp>
    </p:spTree>
    <p:extLst>
      <p:ext uri="{BB962C8B-B14F-4D97-AF65-F5344CB8AC3E}">
        <p14:creationId xmlns:p14="http://schemas.microsoft.com/office/powerpoint/2010/main" val="2734359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Panel to Explore Dominican-Haitian Refugee Crisis">
            <a:extLst>
              <a:ext uri="{FF2B5EF4-FFF2-40B4-BE49-F238E27FC236}">
                <a16:creationId xmlns:a16="http://schemas.microsoft.com/office/drawing/2014/main" id="{83ABE98D-A437-C89A-9F6C-BEE0B7EB617F}"/>
              </a:ext>
            </a:extLst>
          </p:cNvPr>
          <p:cNvPicPr>
            <a:picLocks noChangeAspect="1" noChangeArrowheads="1"/>
          </p:cNvPicPr>
          <p:nvPr/>
        </p:nvPicPr>
        <p:blipFill rotWithShape="1">
          <a:blip r:embed="rId2">
            <a:alphaModFix amt="60000"/>
            <a:duotone>
              <a:prstClr val="black"/>
              <a:schemeClr val="accent2">
                <a:tint val="45000"/>
                <a:satMod val="400000"/>
              </a:schemeClr>
            </a:duotone>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l="12684"/>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CC21C58-CD58-3E9C-B222-9FF26A606109}"/>
              </a:ext>
            </a:extLst>
          </p:cNvPr>
          <p:cNvSpPr>
            <a:spLocks noGrp="1"/>
          </p:cNvSpPr>
          <p:nvPr>
            <p:ph type="title"/>
          </p:nvPr>
        </p:nvSpPr>
        <p:spPr>
          <a:xfrm>
            <a:off x="838200" y="525195"/>
            <a:ext cx="10165218" cy="2806506"/>
          </a:xfrm>
        </p:spPr>
        <p:txBody>
          <a:bodyPr anchor="b">
            <a:normAutofit/>
          </a:bodyPr>
          <a:lstStyle/>
          <a:p>
            <a:pPr algn="ctr"/>
            <a:r>
              <a:rPr lang="en-US" sz="6000" b="1" dirty="0">
                <a:solidFill>
                  <a:schemeClr val="accent4"/>
                </a:solidFill>
                <a:effectLst>
                  <a:outerShdw blurRad="38100" dist="38100" dir="2700000" algn="tl">
                    <a:srgbClr val="000000">
                      <a:alpha val="43137"/>
                    </a:srgbClr>
                  </a:outerShdw>
                </a:effectLst>
                <a:highlight>
                  <a:srgbClr val="000000"/>
                </a:highlight>
              </a:rPr>
              <a:t>Moment of Decision</a:t>
            </a:r>
          </a:p>
        </p:txBody>
      </p:sp>
      <p:sp>
        <p:nvSpPr>
          <p:cNvPr id="3" name="Content Placeholder 2">
            <a:extLst>
              <a:ext uri="{FF2B5EF4-FFF2-40B4-BE49-F238E27FC236}">
                <a16:creationId xmlns:a16="http://schemas.microsoft.com/office/drawing/2014/main" id="{5B362FAB-0B12-AE79-F402-9183FDA23E2E}"/>
              </a:ext>
            </a:extLst>
          </p:cNvPr>
          <p:cNvSpPr>
            <a:spLocks noGrp="1"/>
          </p:cNvSpPr>
          <p:nvPr>
            <p:ph idx="1"/>
          </p:nvPr>
        </p:nvSpPr>
        <p:spPr>
          <a:xfrm>
            <a:off x="838200" y="3526300"/>
            <a:ext cx="10165218" cy="2588458"/>
          </a:xfrm>
        </p:spPr>
        <p:txBody>
          <a:bodyPr>
            <a:normAutofit/>
          </a:bodyPr>
          <a:lstStyle/>
          <a:p>
            <a:pPr marL="0" indent="0" algn="ctr">
              <a:buNone/>
            </a:pPr>
            <a:r>
              <a:rPr lang="en-US" sz="3600" dirty="0">
                <a:solidFill>
                  <a:srgbClr val="FFFFFF"/>
                </a:solidFill>
                <a:effectLst>
                  <a:outerShdw blurRad="38100" dist="38100" dir="2700000" algn="tl">
                    <a:srgbClr val="000000">
                      <a:alpha val="43137"/>
                    </a:srgbClr>
                  </a:outerShdw>
                </a:effectLst>
              </a:rPr>
              <a:t>Will any of the other teams lend dice or team members to assist with the Hispaniola team’s task?</a:t>
            </a:r>
          </a:p>
        </p:txBody>
      </p:sp>
    </p:spTree>
    <p:extLst>
      <p:ext uri="{BB962C8B-B14F-4D97-AF65-F5344CB8AC3E}">
        <p14:creationId xmlns:p14="http://schemas.microsoft.com/office/powerpoint/2010/main" val="3044406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73AD41DB-DF9F-49BC-85AE-6AB1840A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0B4780-5726-108E-750A-F88E554187F9}"/>
              </a:ext>
            </a:extLst>
          </p:cNvPr>
          <p:cNvSpPr>
            <a:spLocks noGrp="1"/>
          </p:cNvSpPr>
          <p:nvPr>
            <p:ph type="title"/>
          </p:nvPr>
        </p:nvSpPr>
        <p:spPr>
          <a:xfrm>
            <a:off x="433137" y="4669978"/>
            <a:ext cx="5072513" cy="1173700"/>
          </a:xfrm>
        </p:spPr>
        <p:txBody>
          <a:bodyPr anchor="t">
            <a:normAutofit fontScale="90000"/>
          </a:bodyPr>
          <a:lstStyle/>
          <a:p>
            <a:r>
              <a:rPr lang="en-US" sz="4000" dirty="0">
                <a:solidFill>
                  <a:schemeClr val="bg1"/>
                </a:solidFill>
                <a:effectLst>
                  <a:outerShdw blurRad="38100" dist="38100" dir="2700000" algn="tl">
                    <a:srgbClr val="000000">
                      <a:alpha val="43137"/>
                    </a:srgbClr>
                  </a:outerShdw>
                </a:effectLst>
              </a:rPr>
              <a:t>An August to Remember</a:t>
            </a:r>
          </a:p>
        </p:txBody>
      </p:sp>
      <p:pic>
        <p:nvPicPr>
          <p:cNvPr id="8" name="Content Placeholder 4" descr="A picture containing map&#10;&#10;Description automatically generated">
            <a:extLst>
              <a:ext uri="{FF2B5EF4-FFF2-40B4-BE49-F238E27FC236}">
                <a16:creationId xmlns:a16="http://schemas.microsoft.com/office/drawing/2014/main" id="{AAF7EE86-DC2D-8A9B-6E62-123BA3465D4F}"/>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t="29389" b="12505"/>
          <a:stretch/>
        </p:blipFill>
        <p:spPr>
          <a:xfrm>
            <a:off x="20" y="-1"/>
            <a:ext cx="12191980" cy="3984912"/>
          </a:xfrm>
          <a:custGeom>
            <a:avLst/>
            <a:gdLst/>
            <a:ahLst/>
            <a:cxnLst/>
            <a:rect l="l" t="t" r="r" b="b"/>
            <a:pathLst>
              <a:path w="12192000" h="3984912">
                <a:moveTo>
                  <a:pt x="0" y="0"/>
                </a:moveTo>
                <a:lnTo>
                  <a:pt x="12192000" y="0"/>
                </a:lnTo>
                <a:lnTo>
                  <a:pt x="12192000" y="566059"/>
                </a:lnTo>
                <a:lnTo>
                  <a:pt x="12192000" y="794037"/>
                </a:lnTo>
                <a:lnTo>
                  <a:pt x="12192000" y="2336800"/>
                </a:lnTo>
                <a:lnTo>
                  <a:pt x="12192000" y="2631227"/>
                </a:lnTo>
                <a:lnTo>
                  <a:pt x="12192000" y="3908712"/>
                </a:lnTo>
                <a:lnTo>
                  <a:pt x="9439275" y="3984912"/>
                </a:lnTo>
                <a:lnTo>
                  <a:pt x="5572127" y="3737262"/>
                </a:lnTo>
                <a:lnTo>
                  <a:pt x="0" y="3908712"/>
                </a:lnTo>
                <a:lnTo>
                  <a:pt x="0" y="2631227"/>
                </a:lnTo>
                <a:lnTo>
                  <a:pt x="0" y="2336800"/>
                </a:lnTo>
                <a:lnTo>
                  <a:pt x="0" y="794037"/>
                </a:lnTo>
                <a:lnTo>
                  <a:pt x="0" y="566059"/>
                </a:lnTo>
                <a:close/>
              </a:path>
            </a:pathLst>
          </a:custGeom>
        </p:spPr>
      </p:pic>
      <p:grpSp>
        <p:nvGrpSpPr>
          <p:cNvPr id="31" name="Group 30">
            <a:extLst>
              <a:ext uri="{FF2B5EF4-FFF2-40B4-BE49-F238E27FC236}">
                <a16:creationId xmlns:a16="http://schemas.microsoft.com/office/drawing/2014/main" id="{A4AE1828-51FD-4AD7-BCF6-9AF5C696CE5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32" name="Freeform: Shape 31">
              <a:extLst>
                <a:ext uri="{FF2B5EF4-FFF2-40B4-BE49-F238E27FC236}">
                  <a16:creationId xmlns:a16="http://schemas.microsoft.com/office/drawing/2014/main" id="{8542C7CD-02BE-4ADE-8D2F-DFB759D71A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Freeform: Shape 32">
              <a:extLst>
                <a:ext uri="{FF2B5EF4-FFF2-40B4-BE49-F238E27FC236}">
                  <a16:creationId xmlns:a16="http://schemas.microsoft.com/office/drawing/2014/main" id="{840A04EE-8E37-4C28-B09B-A9593A4AA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4">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4" name="Content Placeholder 11">
            <a:extLst>
              <a:ext uri="{FF2B5EF4-FFF2-40B4-BE49-F238E27FC236}">
                <a16:creationId xmlns:a16="http://schemas.microsoft.com/office/drawing/2014/main" id="{1302985C-4B04-4B38-04C7-BECF8F4D33AF}"/>
              </a:ext>
            </a:extLst>
          </p:cNvPr>
          <p:cNvSpPr>
            <a:spLocks noGrp="1"/>
          </p:cNvSpPr>
          <p:nvPr>
            <p:ph idx="1"/>
          </p:nvPr>
        </p:nvSpPr>
        <p:spPr>
          <a:xfrm>
            <a:off x="5664201" y="4669978"/>
            <a:ext cx="5692774" cy="1173700"/>
          </a:xfrm>
        </p:spPr>
        <p:txBody>
          <a:bodyPr>
            <a:normAutofit fontScale="92500" lnSpcReduction="10000"/>
          </a:bodyPr>
          <a:lstStyle/>
          <a:p>
            <a:pPr marL="0" indent="0">
              <a:buNone/>
            </a:pPr>
            <a:r>
              <a:rPr lang="en-US" sz="2400" dirty="0">
                <a:solidFill>
                  <a:schemeClr val="bg1">
                    <a:alpha val="80000"/>
                  </a:schemeClr>
                </a:solidFill>
                <a:effectLst>
                  <a:outerShdw blurRad="38100" dist="38100" dir="2700000" algn="tl">
                    <a:srgbClr val="000000">
                      <a:alpha val="43137"/>
                    </a:srgbClr>
                  </a:outerShdw>
                </a:effectLst>
              </a:rPr>
              <a:t>After a surprisingly quiet year in 2023, August 2024 sees an alarming development  -- multiple tropical waves streaming off the coast of Western Africa</a:t>
            </a:r>
          </a:p>
        </p:txBody>
      </p:sp>
    </p:spTree>
    <p:extLst>
      <p:ext uri="{BB962C8B-B14F-4D97-AF65-F5344CB8AC3E}">
        <p14:creationId xmlns:p14="http://schemas.microsoft.com/office/powerpoint/2010/main" val="12281140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Panel to Explore Dominican-Haitian Refugee Crisis">
            <a:extLst>
              <a:ext uri="{FF2B5EF4-FFF2-40B4-BE49-F238E27FC236}">
                <a16:creationId xmlns:a16="http://schemas.microsoft.com/office/drawing/2014/main" id="{83ABE98D-A437-C89A-9F6C-BEE0B7EB617F}"/>
              </a:ext>
            </a:extLst>
          </p:cNvPr>
          <p:cNvPicPr>
            <a:picLocks noChangeAspect="1" noChangeArrowheads="1"/>
          </p:cNvPicPr>
          <p:nvPr/>
        </p:nvPicPr>
        <p:blipFill rotWithShape="1">
          <a:blip r:embed="rId2">
            <a:alphaModFix amt="60000"/>
            <a:duotone>
              <a:prstClr val="black"/>
              <a:schemeClr val="accent2">
                <a:tint val="45000"/>
                <a:satMod val="400000"/>
              </a:schemeClr>
            </a:duotone>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l="12684"/>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CC21C58-CD58-3E9C-B222-9FF26A606109}"/>
              </a:ext>
            </a:extLst>
          </p:cNvPr>
          <p:cNvSpPr>
            <a:spLocks noGrp="1"/>
          </p:cNvSpPr>
          <p:nvPr>
            <p:ph type="title"/>
          </p:nvPr>
        </p:nvSpPr>
        <p:spPr>
          <a:xfrm>
            <a:off x="838200" y="525195"/>
            <a:ext cx="10165218" cy="2806506"/>
          </a:xfrm>
        </p:spPr>
        <p:txBody>
          <a:bodyPr anchor="b">
            <a:normAutofit/>
          </a:bodyPr>
          <a:lstStyle/>
          <a:p>
            <a:pPr algn="ctr"/>
            <a:r>
              <a:rPr lang="en-US" sz="6000" b="1" dirty="0">
                <a:solidFill>
                  <a:schemeClr val="accent4"/>
                </a:solidFill>
                <a:effectLst>
                  <a:outerShdw blurRad="38100" dist="38100" dir="2700000" algn="tl">
                    <a:srgbClr val="000000">
                      <a:alpha val="43137"/>
                    </a:srgbClr>
                  </a:outerShdw>
                </a:effectLst>
                <a:highlight>
                  <a:srgbClr val="000000"/>
                </a:highlight>
              </a:rPr>
              <a:t>Moment of Decision</a:t>
            </a:r>
          </a:p>
        </p:txBody>
      </p:sp>
      <p:sp>
        <p:nvSpPr>
          <p:cNvPr id="3" name="Content Placeholder 2">
            <a:extLst>
              <a:ext uri="{FF2B5EF4-FFF2-40B4-BE49-F238E27FC236}">
                <a16:creationId xmlns:a16="http://schemas.microsoft.com/office/drawing/2014/main" id="{5B362FAB-0B12-AE79-F402-9183FDA23E2E}"/>
              </a:ext>
            </a:extLst>
          </p:cNvPr>
          <p:cNvSpPr>
            <a:spLocks noGrp="1"/>
          </p:cNvSpPr>
          <p:nvPr>
            <p:ph idx="1"/>
          </p:nvPr>
        </p:nvSpPr>
        <p:spPr>
          <a:xfrm>
            <a:off x="838200" y="3526300"/>
            <a:ext cx="10165218" cy="2588458"/>
          </a:xfrm>
        </p:spPr>
        <p:txBody>
          <a:bodyPr>
            <a:normAutofit/>
          </a:bodyPr>
          <a:lstStyle/>
          <a:p>
            <a:pPr marL="0" indent="0" algn="ctr">
              <a:buNone/>
            </a:pPr>
            <a:r>
              <a:rPr lang="en-US" sz="3600" dirty="0">
                <a:solidFill>
                  <a:srgbClr val="FFFFFF"/>
                </a:solidFill>
                <a:effectLst>
                  <a:outerShdw blurRad="38100" dist="38100" dir="2700000" algn="tl">
                    <a:srgbClr val="000000">
                      <a:alpha val="43137"/>
                    </a:srgbClr>
                  </a:outerShdw>
                </a:effectLst>
              </a:rPr>
              <a:t>The government of the Dominican Republic has openly questioned your commitment to the poorest countries in the region.  They demand that you immediately shift team members and/or resources from an unaffected region to their country.</a:t>
            </a:r>
          </a:p>
        </p:txBody>
      </p:sp>
    </p:spTree>
    <p:extLst>
      <p:ext uri="{BB962C8B-B14F-4D97-AF65-F5344CB8AC3E}">
        <p14:creationId xmlns:p14="http://schemas.microsoft.com/office/powerpoint/2010/main" val="23641530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5" name="Rectangle 4104">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How to Build a Perfect Refugee Camp - The New York Times">
            <a:extLst>
              <a:ext uri="{FF2B5EF4-FFF2-40B4-BE49-F238E27FC236}">
                <a16:creationId xmlns:a16="http://schemas.microsoft.com/office/drawing/2014/main" id="{400DE22C-D206-C0A4-7CCE-5DF5513866B6}"/>
              </a:ext>
            </a:extLst>
          </p:cNvPr>
          <p:cNvPicPr>
            <a:picLocks noChangeAspect="1" noChangeArrowheads="1"/>
          </p:cNvPicPr>
          <p:nvPr/>
        </p:nvPicPr>
        <p:blipFill rotWithShape="1">
          <a:blip r:embed="rId2">
            <a:alphaModFix amt="60000"/>
            <a:extLst>
              <a:ext uri="{BEBA8EAE-BF5A-486C-A8C5-ECC9F3942E4B}">
                <a14:imgProps xmlns:a14="http://schemas.microsoft.com/office/drawing/2010/main">
                  <a14:imgLayer r:embed="rId3">
                    <a14:imgEffect>
                      <a14:artisticPaintBrush/>
                    </a14:imgEffect>
                    <a14:imgEffect>
                      <a14:colorTemperature colorTemp="7200"/>
                    </a14:imgEffect>
                  </a14:imgLayer>
                </a14:imgProps>
              </a:ext>
              <a:ext uri="{28A0092B-C50C-407E-A947-70E740481C1C}">
                <a14:useLocalDpi xmlns:a14="http://schemas.microsoft.com/office/drawing/2010/main" val="0"/>
              </a:ext>
            </a:extLst>
          </a:blip>
          <a:srcRect b="2270"/>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06AD4B3-0289-620F-7FA0-99AA12C0CB8F}"/>
              </a:ext>
            </a:extLst>
          </p:cNvPr>
          <p:cNvSpPr>
            <a:spLocks noGrp="1"/>
          </p:cNvSpPr>
          <p:nvPr>
            <p:ph type="title"/>
          </p:nvPr>
        </p:nvSpPr>
        <p:spPr>
          <a:xfrm>
            <a:off x="838200" y="525195"/>
            <a:ext cx="10165218" cy="2806506"/>
          </a:xfrm>
        </p:spPr>
        <p:txBody>
          <a:bodyPr anchor="b">
            <a:normAutofit/>
          </a:bodyPr>
          <a:lstStyle/>
          <a:p>
            <a:pPr algn="ctr"/>
            <a:r>
              <a:rPr lang="en-US" sz="6600" b="1" dirty="0">
                <a:solidFill>
                  <a:srgbClr val="00B0F0"/>
                </a:solidFill>
                <a:effectLst>
                  <a:outerShdw blurRad="38100" dist="38100" dir="2700000" algn="tl">
                    <a:srgbClr val="000000">
                      <a:alpha val="43137"/>
                    </a:srgbClr>
                  </a:outerShdw>
                </a:effectLst>
              </a:rPr>
              <a:t>SUCCESS</a:t>
            </a:r>
          </a:p>
        </p:txBody>
      </p:sp>
      <p:sp>
        <p:nvSpPr>
          <p:cNvPr id="3" name="Content Placeholder 2">
            <a:extLst>
              <a:ext uri="{FF2B5EF4-FFF2-40B4-BE49-F238E27FC236}">
                <a16:creationId xmlns:a16="http://schemas.microsoft.com/office/drawing/2014/main" id="{40B9E87D-95EF-522E-82F2-5A2DE82FA98C}"/>
              </a:ext>
            </a:extLst>
          </p:cNvPr>
          <p:cNvSpPr>
            <a:spLocks noGrp="1"/>
          </p:cNvSpPr>
          <p:nvPr>
            <p:ph idx="1"/>
          </p:nvPr>
        </p:nvSpPr>
        <p:spPr>
          <a:xfrm>
            <a:off x="838200" y="3526300"/>
            <a:ext cx="10165218" cy="2588458"/>
          </a:xfrm>
        </p:spPr>
        <p:txBody>
          <a:bodyPr>
            <a:normAutofit/>
          </a:bodyPr>
          <a:lstStyle/>
          <a:p>
            <a:pPr marL="0" indent="0" algn="ctr">
              <a:buNone/>
            </a:pPr>
            <a:r>
              <a:rPr lang="en-US" sz="3200" dirty="0">
                <a:solidFill>
                  <a:schemeClr val="bg1"/>
                </a:solidFill>
                <a:effectLst>
                  <a:outerShdw blurRad="38100" dist="38100" dir="2700000" algn="tl">
                    <a:srgbClr val="000000">
                      <a:alpha val="43137"/>
                    </a:srgbClr>
                  </a:outerShdw>
                </a:effectLst>
                <a:highlight>
                  <a:srgbClr val="000000"/>
                </a:highlight>
              </a:rPr>
              <a:t>Your expertise combined with a little can-do attitude resulted in a livable situation for thousands of people who fell victim to the storm’s destructive power. The government  of the Dominican Republic is pleased </a:t>
            </a:r>
            <a:endParaRPr lang="en-US" sz="3200" dirty="0">
              <a:solidFill>
                <a:srgbClr val="00B0F0"/>
              </a:solidFill>
              <a:effectLst>
                <a:outerShdw blurRad="38100" dist="38100" dir="2700000" algn="tl">
                  <a:srgbClr val="000000">
                    <a:alpha val="43137"/>
                  </a:srgbClr>
                </a:outerShdw>
              </a:effectLst>
              <a:highlight>
                <a:srgbClr val="000000"/>
              </a:highlight>
            </a:endParaRPr>
          </a:p>
        </p:txBody>
      </p:sp>
    </p:spTree>
    <p:extLst>
      <p:ext uri="{BB962C8B-B14F-4D97-AF65-F5344CB8AC3E}">
        <p14:creationId xmlns:p14="http://schemas.microsoft.com/office/powerpoint/2010/main" val="5883771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Panel to Explore Dominican-Haitian Refugee Crisis">
            <a:extLst>
              <a:ext uri="{FF2B5EF4-FFF2-40B4-BE49-F238E27FC236}">
                <a16:creationId xmlns:a16="http://schemas.microsoft.com/office/drawing/2014/main" id="{83ABE98D-A437-C89A-9F6C-BEE0B7EB617F}"/>
              </a:ext>
            </a:extLst>
          </p:cNvPr>
          <p:cNvPicPr>
            <a:picLocks noChangeAspect="1" noChangeArrowheads="1"/>
          </p:cNvPicPr>
          <p:nvPr/>
        </p:nvPicPr>
        <p:blipFill rotWithShape="1">
          <a:blip r:embed="rId2">
            <a:alphaModFix amt="60000"/>
            <a:duotone>
              <a:prstClr val="black"/>
              <a:schemeClr val="accent2">
                <a:tint val="45000"/>
                <a:satMod val="400000"/>
              </a:schemeClr>
            </a:duotone>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l="12684"/>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CC21C58-CD58-3E9C-B222-9FF26A606109}"/>
              </a:ext>
            </a:extLst>
          </p:cNvPr>
          <p:cNvSpPr>
            <a:spLocks noGrp="1"/>
          </p:cNvSpPr>
          <p:nvPr>
            <p:ph type="title"/>
          </p:nvPr>
        </p:nvSpPr>
        <p:spPr>
          <a:xfrm>
            <a:off x="838200" y="525195"/>
            <a:ext cx="10165218" cy="2806506"/>
          </a:xfrm>
        </p:spPr>
        <p:txBody>
          <a:bodyPr anchor="b">
            <a:normAutofit/>
          </a:bodyPr>
          <a:lstStyle/>
          <a:p>
            <a:pPr algn="ctr"/>
            <a:r>
              <a:rPr lang="en-US" sz="6000" b="1" dirty="0">
                <a:solidFill>
                  <a:srgbClr val="C00000"/>
                </a:solidFill>
                <a:effectLst>
                  <a:outerShdw blurRad="38100" dist="38100" dir="2700000" algn="tl">
                    <a:srgbClr val="000000">
                      <a:alpha val="43137"/>
                    </a:srgbClr>
                  </a:outerShdw>
                </a:effectLst>
                <a:highlight>
                  <a:srgbClr val="000000"/>
                </a:highlight>
              </a:rPr>
              <a:t>FAILURE</a:t>
            </a:r>
          </a:p>
        </p:txBody>
      </p:sp>
      <p:sp>
        <p:nvSpPr>
          <p:cNvPr id="3" name="Content Placeholder 2">
            <a:extLst>
              <a:ext uri="{FF2B5EF4-FFF2-40B4-BE49-F238E27FC236}">
                <a16:creationId xmlns:a16="http://schemas.microsoft.com/office/drawing/2014/main" id="{5B362FAB-0B12-AE79-F402-9183FDA23E2E}"/>
              </a:ext>
            </a:extLst>
          </p:cNvPr>
          <p:cNvSpPr>
            <a:spLocks noGrp="1"/>
          </p:cNvSpPr>
          <p:nvPr>
            <p:ph idx="1"/>
          </p:nvPr>
        </p:nvSpPr>
        <p:spPr>
          <a:xfrm>
            <a:off x="838200" y="3526300"/>
            <a:ext cx="10165218" cy="2588458"/>
          </a:xfrm>
        </p:spPr>
        <p:txBody>
          <a:bodyPr>
            <a:normAutofit/>
          </a:bodyPr>
          <a:lstStyle/>
          <a:p>
            <a:pPr marL="0" indent="0" algn="ctr">
              <a:buNone/>
            </a:pPr>
            <a:r>
              <a:rPr lang="en-US" sz="3600" dirty="0">
                <a:solidFill>
                  <a:srgbClr val="FFFFFF"/>
                </a:solidFill>
                <a:effectLst>
                  <a:outerShdw blurRad="38100" dist="38100" dir="2700000" algn="tl">
                    <a:srgbClr val="000000">
                      <a:alpha val="43137"/>
                    </a:srgbClr>
                  </a:outerShdw>
                </a:effectLst>
              </a:rPr>
              <a:t>You failed to sufficiently help the people of the Dominican Republic.  Their government is displeased and they will be bringing their case before your parent organization, the Organization of the Americas</a:t>
            </a:r>
          </a:p>
        </p:txBody>
      </p:sp>
    </p:spTree>
    <p:extLst>
      <p:ext uri="{BB962C8B-B14F-4D97-AF65-F5344CB8AC3E}">
        <p14:creationId xmlns:p14="http://schemas.microsoft.com/office/powerpoint/2010/main" val="19118046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6703CFC-F45E-5EC7-B984-8E09601A34AB}"/>
              </a:ext>
            </a:extLst>
          </p:cNvPr>
          <p:cNvSpPr>
            <a:spLocks noGrp="1"/>
          </p:cNvSpPr>
          <p:nvPr>
            <p:ph type="title"/>
          </p:nvPr>
        </p:nvSpPr>
        <p:spPr>
          <a:xfrm>
            <a:off x="640080" y="325369"/>
            <a:ext cx="4368602" cy="1956841"/>
          </a:xfrm>
        </p:spPr>
        <p:txBody>
          <a:bodyPr anchor="b">
            <a:normAutofit/>
          </a:bodyPr>
          <a:lstStyle/>
          <a:p>
            <a:r>
              <a:rPr lang="en-US" sz="5400" dirty="0">
                <a:effectLst>
                  <a:outerShdw blurRad="38100" dist="38100" dir="2700000" algn="tl">
                    <a:srgbClr val="000000">
                      <a:alpha val="43137"/>
                    </a:srgbClr>
                  </a:outerShdw>
                </a:effectLst>
              </a:rPr>
              <a:t>Goodbye Aria!</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6AB7985-502D-9483-B2C3-B59CBE029883}"/>
              </a:ext>
            </a:extLst>
          </p:cNvPr>
          <p:cNvSpPr>
            <a:spLocks noGrp="1"/>
          </p:cNvSpPr>
          <p:nvPr>
            <p:ph idx="1"/>
          </p:nvPr>
        </p:nvSpPr>
        <p:spPr>
          <a:xfrm>
            <a:off x="640080" y="2872899"/>
            <a:ext cx="4243589" cy="3320668"/>
          </a:xfrm>
        </p:spPr>
        <p:txBody>
          <a:bodyPr>
            <a:normAutofit fontScale="92500"/>
          </a:bodyPr>
          <a:lstStyle/>
          <a:p>
            <a:pPr marL="0" indent="0">
              <a:buNone/>
            </a:pPr>
            <a:r>
              <a:rPr lang="en-US" sz="2400" dirty="0">
                <a:effectLst>
                  <a:outerShdw blurRad="38100" dist="38100" dir="2700000" algn="tl">
                    <a:srgbClr val="000000">
                      <a:alpha val="43137"/>
                    </a:srgbClr>
                  </a:outerShdw>
                </a:effectLst>
              </a:rPr>
              <a:t>Aria, still a Category 2,  takes a strong northward turn, resulting in a glancing blow to both </a:t>
            </a:r>
            <a:r>
              <a:rPr lang="en-US" sz="2400" dirty="0">
                <a:solidFill>
                  <a:schemeClr val="accent2">
                    <a:lumMod val="75000"/>
                  </a:schemeClr>
                </a:solidFill>
                <a:effectLst>
                  <a:outerShdw blurRad="38100" dist="38100" dir="2700000" algn="tl">
                    <a:srgbClr val="000000">
                      <a:alpha val="43137"/>
                    </a:srgbClr>
                  </a:outerShdw>
                </a:effectLst>
              </a:rPr>
              <a:t>the East Coast of Florida and the Bahamas.  </a:t>
            </a:r>
            <a:r>
              <a:rPr lang="en-US" sz="2400" dirty="0">
                <a:effectLst>
                  <a:outerShdw blurRad="38100" dist="38100" dir="2700000" algn="tl">
                    <a:srgbClr val="000000">
                      <a:alpha val="43137"/>
                    </a:srgbClr>
                  </a:outerShdw>
                </a:effectLst>
              </a:rPr>
              <a:t>This is reminiscent of the track taken by Major Hurricane Matthew a decade previously.   </a:t>
            </a:r>
          </a:p>
          <a:p>
            <a:pPr marL="0" indent="0">
              <a:buNone/>
            </a:pPr>
            <a:r>
              <a:rPr lang="en-US" sz="2400" dirty="0">
                <a:effectLst>
                  <a:outerShdw blurRad="38100" dist="38100" dir="2700000" algn="tl">
                    <a:srgbClr val="000000">
                      <a:alpha val="43137"/>
                    </a:srgbClr>
                  </a:outerShdw>
                </a:effectLst>
              </a:rPr>
              <a:t>Lika Matthew, Aria heads off into the North Atlantic – officially a “fish storm” from here on out.</a:t>
            </a:r>
          </a:p>
        </p:txBody>
      </p:sp>
      <p:pic>
        <p:nvPicPr>
          <p:cNvPr id="5" name="Picture 4">
            <a:extLst>
              <a:ext uri="{FF2B5EF4-FFF2-40B4-BE49-F238E27FC236}">
                <a16:creationId xmlns:a16="http://schemas.microsoft.com/office/drawing/2014/main" id="{CBAA78AF-74BE-2CC3-BD25-F3D1695D3507}"/>
              </a:ext>
            </a:extLst>
          </p:cNvPr>
          <p:cNvPicPr>
            <a:picLocks noChangeAspect="1"/>
          </p:cNvPicPr>
          <p:nvPr/>
        </p:nvPicPr>
        <p:blipFill rotWithShape="1">
          <a:blip r:embed="rId2"/>
          <a:srcRect b="53"/>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74072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1595A09-E336-4D1B-9B3A-06A2287A5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BFDA4F-2529-8B10-F900-54A113D4D214}"/>
              </a:ext>
            </a:extLst>
          </p:cNvPr>
          <p:cNvSpPr>
            <a:spLocks noGrp="1"/>
          </p:cNvSpPr>
          <p:nvPr>
            <p:ph type="title"/>
          </p:nvPr>
        </p:nvSpPr>
        <p:spPr>
          <a:xfrm>
            <a:off x="160638" y="4777739"/>
            <a:ext cx="4155986" cy="1412119"/>
          </a:xfrm>
        </p:spPr>
        <p:txBody>
          <a:bodyPr>
            <a:normAutofit/>
          </a:bodyPr>
          <a:lstStyle/>
          <a:p>
            <a:r>
              <a:rPr lang="en-US" sz="4800" dirty="0">
                <a:effectLst>
                  <a:outerShdw blurRad="38100" dist="38100" dir="2700000" algn="tl">
                    <a:srgbClr val="000000">
                      <a:alpha val="43137"/>
                    </a:srgbClr>
                  </a:outerShdw>
                </a:effectLst>
              </a:rPr>
              <a:t>A parting gift</a:t>
            </a:r>
          </a:p>
        </p:txBody>
      </p:sp>
      <p:pic>
        <p:nvPicPr>
          <p:cNvPr id="5" name="Picture 4" descr="A aerial view of a destroyed area&#10;&#10;Description automatically generated">
            <a:extLst>
              <a:ext uri="{FF2B5EF4-FFF2-40B4-BE49-F238E27FC236}">
                <a16:creationId xmlns:a16="http://schemas.microsoft.com/office/drawing/2014/main" id="{97B5AD4C-5975-BCAE-2D90-320C01B50627}"/>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Effect>
                      <a14:saturation sat="33000"/>
                    </a14:imgEffect>
                  </a14:imgLayer>
                </a14:imgProps>
              </a:ext>
              <a:ext uri="{28A0092B-C50C-407E-A947-70E740481C1C}">
                <a14:useLocalDpi xmlns:a14="http://schemas.microsoft.com/office/drawing/2010/main" val="0"/>
              </a:ext>
            </a:extLst>
          </a:blip>
          <a:srcRect t="11357" b="14606"/>
          <a:stretch/>
        </p:blipFill>
        <p:spPr>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p:spPr>
      </p:pic>
      <p:sp>
        <p:nvSpPr>
          <p:cNvPr id="12" name="sketch line">
            <a:extLst>
              <a:ext uri="{FF2B5EF4-FFF2-40B4-BE49-F238E27FC236}">
                <a16:creationId xmlns:a16="http://schemas.microsoft.com/office/drawing/2014/main" id="{3540989C-C7B8-473B-BF87-6F2DA6A900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AAF77D0-85B4-C3E9-5E78-14B9211C204A}"/>
              </a:ext>
            </a:extLst>
          </p:cNvPr>
          <p:cNvSpPr>
            <a:spLocks noGrp="1"/>
          </p:cNvSpPr>
          <p:nvPr>
            <p:ph idx="1"/>
          </p:nvPr>
        </p:nvSpPr>
        <p:spPr>
          <a:xfrm>
            <a:off x="4654294" y="4777739"/>
            <a:ext cx="6897626" cy="1931980"/>
          </a:xfrm>
        </p:spPr>
        <p:txBody>
          <a:bodyPr anchor="ctr">
            <a:normAutofit/>
          </a:bodyPr>
          <a:lstStyle/>
          <a:p>
            <a:pPr marL="0" indent="0">
              <a:buNone/>
            </a:pPr>
            <a:r>
              <a:rPr lang="en-US" sz="2400" dirty="0">
                <a:effectLst>
                  <a:outerShdw blurRad="38100" dist="38100" dir="2700000" algn="tl">
                    <a:srgbClr val="000000">
                      <a:alpha val="43137"/>
                    </a:srgbClr>
                  </a:outerShdw>
                </a:effectLst>
              </a:rPr>
              <a:t>Even category two storms do damage. The </a:t>
            </a:r>
            <a:r>
              <a:rPr lang="en-US" sz="2400" dirty="0" err="1">
                <a:effectLst>
                  <a:outerShdw blurRad="38100" dist="38100" dir="2700000" algn="tl">
                    <a:srgbClr val="000000">
                      <a:alpha val="43137"/>
                    </a:srgbClr>
                  </a:outerShdw>
                </a:effectLst>
              </a:rPr>
              <a:t>Bahamanian</a:t>
            </a:r>
            <a:r>
              <a:rPr lang="en-US" sz="2400" dirty="0">
                <a:effectLst>
                  <a:outerShdw blurRad="38100" dist="38100" dir="2700000" algn="tl">
                    <a:srgbClr val="000000">
                      <a:alpha val="43137"/>
                    </a:srgbClr>
                  </a:outerShdw>
                </a:effectLst>
              </a:rPr>
              <a:t> government is requesting your assistance in cleanup with one of their islands.</a:t>
            </a:r>
          </a:p>
          <a:p>
            <a:pPr marL="0" indent="0">
              <a:buNone/>
            </a:pPr>
            <a:r>
              <a:rPr lang="en-US" sz="2400" dirty="0">
                <a:solidFill>
                  <a:srgbClr val="C00000"/>
                </a:solidFill>
                <a:effectLst>
                  <a:outerShdw blurRad="38100" dist="38100" dir="2700000" algn="tl">
                    <a:srgbClr val="000000">
                      <a:alpha val="43137"/>
                    </a:srgbClr>
                  </a:outerShdw>
                </a:effectLst>
                <a:highlight>
                  <a:srgbClr val="000000"/>
                </a:highlight>
              </a:rPr>
              <a:t>ND of 16 and INF DC of 16</a:t>
            </a:r>
          </a:p>
          <a:p>
            <a:pPr marL="0" indent="0">
              <a:buNone/>
            </a:pPr>
            <a:endParaRPr lang="en-US" sz="2200" dirty="0"/>
          </a:p>
        </p:txBody>
      </p:sp>
    </p:spTree>
    <p:extLst>
      <p:ext uri="{BB962C8B-B14F-4D97-AF65-F5344CB8AC3E}">
        <p14:creationId xmlns:p14="http://schemas.microsoft.com/office/powerpoint/2010/main" val="10915156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1595A09-E336-4D1B-9B3A-06A2287A5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BFDA4F-2529-8B10-F900-54A113D4D214}"/>
              </a:ext>
            </a:extLst>
          </p:cNvPr>
          <p:cNvSpPr>
            <a:spLocks noGrp="1"/>
          </p:cNvSpPr>
          <p:nvPr>
            <p:ph type="title"/>
          </p:nvPr>
        </p:nvSpPr>
        <p:spPr>
          <a:xfrm>
            <a:off x="160638" y="4777739"/>
            <a:ext cx="4155986" cy="1412119"/>
          </a:xfrm>
        </p:spPr>
        <p:txBody>
          <a:bodyPr>
            <a:normAutofit/>
          </a:bodyPr>
          <a:lstStyle/>
          <a:p>
            <a:pPr algn="ctr"/>
            <a:r>
              <a:rPr lang="en-US" sz="4800" dirty="0">
                <a:solidFill>
                  <a:srgbClr val="00B0F0"/>
                </a:solidFill>
                <a:effectLst>
                  <a:outerShdw blurRad="38100" dist="38100" dir="2700000" algn="tl">
                    <a:srgbClr val="000000">
                      <a:alpha val="43137"/>
                    </a:srgbClr>
                  </a:outerShdw>
                </a:effectLst>
              </a:rPr>
              <a:t>Success</a:t>
            </a:r>
          </a:p>
        </p:txBody>
      </p:sp>
      <p:pic>
        <p:nvPicPr>
          <p:cNvPr id="5" name="Picture 4" descr="A aerial view of a destroyed area&#10;&#10;Description automatically generated">
            <a:extLst>
              <a:ext uri="{FF2B5EF4-FFF2-40B4-BE49-F238E27FC236}">
                <a16:creationId xmlns:a16="http://schemas.microsoft.com/office/drawing/2014/main" id="{97B5AD4C-5975-BCAE-2D90-320C01B50627}"/>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Effect>
                      <a14:saturation sat="33000"/>
                    </a14:imgEffect>
                  </a14:imgLayer>
                </a14:imgProps>
              </a:ext>
              <a:ext uri="{28A0092B-C50C-407E-A947-70E740481C1C}">
                <a14:useLocalDpi xmlns:a14="http://schemas.microsoft.com/office/drawing/2010/main" val="0"/>
              </a:ext>
            </a:extLst>
          </a:blip>
          <a:srcRect t="11357" b="14606"/>
          <a:stretch/>
        </p:blipFill>
        <p:spPr>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p:spPr>
      </p:pic>
      <p:sp>
        <p:nvSpPr>
          <p:cNvPr id="12" name="sketch line">
            <a:extLst>
              <a:ext uri="{FF2B5EF4-FFF2-40B4-BE49-F238E27FC236}">
                <a16:creationId xmlns:a16="http://schemas.microsoft.com/office/drawing/2014/main" id="{3540989C-C7B8-473B-BF87-6F2DA6A900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AAF77D0-85B4-C3E9-5E78-14B9211C204A}"/>
              </a:ext>
            </a:extLst>
          </p:cNvPr>
          <p:cNvSpPr>
            <a:spLocks noGrp="1"/>
          </p:cNvSpPr>
          <p:nvPr>
            <p:ph idx="1"/>
          </p:nvPr>
        </p:nvSpPr>
        <p:spPr>
          <a:xfrm>
            <a:off x="4654294" y="4777739"/>
            <a:ext cx="6897626" cy="1931980"/>
          </a:xfrm>
        </p:spPr>
        <p:txBody>
          <a:bodyPr anchor="ctr">
            <a:normAutofit/>
          </a:bodyPr>
          <a:lstStyle/>
          <a:p>
            <a:pPr marL="0" indent="0">
              <a:buNone/>
            </a:pPr>
            <a:r>
              <a:rPr lang="en-US" sz="2400" dirty="0">
                <a:effectLst>
                  <a:outerShdw blurRad="38100" dist="38100" dir="2700000" algn="tl">
                    <a:srgbClr val="000000">
                      <a:alpha val="43137"/>
                    </a:srgbClr>
                  </a:outerShdw>
                </a:effectLst>
              </a:rPr>
              <a:t>Even category two storms do some damage. The </a:t>
            </a:r>
            <a:r>
              <a:rPr lang="en-US" sz="2400" dirty="0" err="1">
                <a:effectLst>
                  <a:outerShdw blurRad="38100" dist="38100" dir="2700000" algn="tl">
                    <a:srgbClr val="000000">
                      <a:alpha val="43137"/>
                    </a:srgbClr>
                  </a:outerShdw>
                </a:effectLst>
              </a:rPr>
              <a:t>Bahamanian</a:t>
            </a:r>
            <a:r>
              <a:rPr lang="en-US" sz="2400" dirty="0">
                <a:effectLst>
                  <a:outerShdw blurRad="38100" dist="38100" dir="2700000" algn="tl">
                    <a:srgbClr val="000000">
                      <a:alpha val="43137"/>
                    </a:srgbClr>
                  </a:outerShdw>
                </a:effectLst>
              </a:rPr>
              <a:t> government is requesting your assistance in cleanup with one of their islands.</a:t>
            </a:r>
          </a:p>
          <a:p>
            <a:pPr marL="0" indent="0">
              <a:buNone/>
            </a:pPr>
            <a:r>
              <a:rPr lang="en-US" sz="2400" dirty="0">
                <a:solidFill>
                  <a:srgbClr val="C00000"/>
                </a:solidFill>
                <a:effectLst>
                  <a:outerShdw blurRad="38100" dist="38100" dir="2700000" algn="tl">
                    <a:srgbClr val="000000">
                      <a:alpha val="43137"/>
                    </a:srgbClr>
                  </a:outerShdw>
                </a:effectLst>
                <a:highlight>
                  <a:srgbClr val="000000"/>
                </a:highlight>
              </a:rPr>
              <a:t>ND of 16 and INF DC of 16</a:t>
            </a:r>
          </a:p>
          <a:p>
            <a:pPr marL="0" indent="0">
              <a:buNone/>
            </a:pPr>
            <a:endParaRPr lang="en-US" sz="2200" dirty="0"/>
          </a:p>
        </p:txBody>
      </p:sp>
    </p:spTree>
    <p:extLst>
      <p:ext uri="{BB962C8B-B14F-4D97-AF65-F5344CB8AC3E}">
        <p14:creationId xmlns:p14="http://schemas.microsoft.com/office/powerpoint/2010/main" val="7204803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1595A09-E336-4D1B-9B3A-06A2287A5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BFDA4F-2529-8B10-F900-54A113D4D214}"/>
              </a:ext>
            </a:extLst>
          </p:cNvPr>
          <p:cNvSpPr>
            <a:spLocks noGrp="1"/>
          </p:cNvSpPr>
          <p:nvPr>
            <p:ph type="title"/>
          </p:nvPr>
        </p:nvSpPr>
        <p:spPr>
          <a:xfrm>
            <a:off x="160638" y="4777739"/>
            <a:ext cx="4155986" cy="1412119"/>
          </a:xfrm>
        </p:spPr>
        <p:txBody>
          <a:bodyPr>
            <a:normAutofit/>
          </a:bodyPr>
          <a:lstStyle/>
          <a:p>
            <a:pPr algn="ctr"/>
            <a:r>
              <a:rPr lang="en-US" sz="4800" dirty="0">
                <a:solidFill>
                  <a:srgbClr val="C00000"/>
                </a:solidFill>
                <a:effectLst>
                  <a:outerShdw blurRad="38100" dist="38100" dir="2700000" algn="tl">
                    <a:srgbClr val="000000">
                      <a:alpha val="43137"/>
                    </a:srgbClr>
                  </a:outerShdw>
                </a:effectLst>
              </a:rPr>
              <a:t>FAILURE</a:t>
            </a:r>
          </a:p>
        </p:txBody>
      </p:sp>
      <p:pic>
        <p:nvPicPr>
          <p:cNvPr id="5" name="Picture 4" descr="A aerial view of a destroyed area&#10;&#10;Description automatically generated">
            <a:extLst>
              <a:ext uri="{FF2B5EF4-FFF2-40B4-BE49-F238E27FC236}">
                <a16:creationId xmlns:a16="http://schemas.microsoft.com/office/drawing/2014/main" id="{97B5AD4C-5975-BCAE-2D90-320C01B50627}"/>
              </a:ext>
            </a:extLst>
          </p:cNvPr>
          <p:cNvPicPr>
            <a:picLocks noChangeAspect="1"/>
          </p:cNvPicPr>
          <p:nvPr/>
        </p:nvPicPr>
        <p:blipFill rotWithShape="1">
          <a:blip r:embed="rId2">
            <a:duotone>
              <a:prstClr val="black"/>
              <a:schemeClr val="accent2">
                <a:tint val="45000"/>
                <a:satMod val="400000"/>
              </a:schemeClr>
            </a:duotone>
            <a:extLst>
              <a:ext uri="{BEBA8EAE-BF5A-486C-A8C5-ECC9F3942E4B}">
                <a14:imgProps xmlns:a14="http://schemas.microsoft.com/office/drawing/2010/main">
                  <a14:imgLayer r:embed="rId3">
                    <a14:imgEffect>
                      <a14:artisticFilmGrain/>
                    </a14:imgEffect>
                    <a14:imgEffect>
                      <a14:saturation sat="33000"/>
                    </a14:imgEffect>
                  </a14:imgLayer>
                </a14:imgProps>
              </a:ext>
              <a:ext uri="{28A0092B-C50C-407E-A947-70E740481C1C}">
                <a14:useLocalDpi xmlns:a14="http://schemas.microsoft.com/office/drawing/2010/main" val="0"/>
              </a:ext>
            </a:extLst>
          </a:blip>
          <a:srcRect t="11357" b="14606"/>
          <a:stretch/>
        </p:blipFill>
        <p:spPr>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p:spPr>
      </p:pic>
      <p:sp>
        <p:nvSpPr>
          <p:cNvPr id="12" name="sketch line">
            <a:extLst>
              <a:ext uri="{FF2B5EF4-FFF2-40B4-BE49-F238E27FC236}">
                <a16:creationId xmlns:a16="http://schemas.microsoft.com/office/drawing/2014/main" id="{3540989C-C7B8-473B-BF87-6F2DA6A900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AAF77D0-85B4-C3E9-5E78-14B9211C204A}"/>
              </a:ext>
            </a:extLst>
          </p:cNvPr>
          <p:cNvSpPr>
            <a:spLocks noGrp="1"/>
          </p:cNvSpPr>
          <p:nvPr>
            <p:ph idx="1"/>
          </p:nvPr>
        </p:nvSpPr>
        <p:spPr>
          <a:xfrm>
            <a:off x="4654294" y="4777739"/>
            <a:ext cx="6897626" cy="1931980"/>
          </a:xfrm>
        </p:spPr>
        <p:txBody>
          <a:bodyPr anchor="ctr">
            <a:normAutofit/>
          </a:bodyPr>
          <a:lstStyle/>
          <a:p>
            <a:pPr marL="0" indent="0">
              <a:buNone/>
            </a:pPr>
            <a:r>
              <a:rPr lang="en-US" sz="2400" dirty="0">
                <a:effectLst>
                  <a:outerShdw blurRad="38100" dist="38100" dir="2700000" algn="tl">
                    <a:srgbClr val="000000">
                      <a:alpha val="43137"/>
                    </a:srgbClr>
                  </a:outerShdw>
                </a:effectLst>
              </a:rPr>
              <a:t>Even category two storms do some damage. The </a:t>
            </a:r>
            <a:r>
              <a:rPr lang="en-US" sz="2400" dirty="0" err="1">
                <a:effectLst>
                  <a:outerShdw blurRad="38100" dist="38100" dir="2700000" algn="tl">
                    <a:srgbClr val="000000">
                      <a:alpha val="43137"/>
                    </a:srgbClr>
                  </a:outerShdw>
                </a:effectLst>
              </a:rPr>
              <a:t>Bahamanian</a:t>
            </a:r>
            <a:r>
              <a:rPr lang="en-US" sz="2400" dirty="0">
                <a:effectLst>
                  <a:outerShdw blurRad="38100" dist="38100" dir="2700000" algn="tl">
                    <a:srgbClr val="000000">
                      <a:alpha val="43137"/>
                    </a:srgbClr>
                  </a:outerShdw>
                </a:effectLst>
              </a:rPr>
              <a:t> government is requesting your assistance in cleanup with one of their islands.</a:t>
            </a:r>
          </a:p>
          <a:p>
            <a:pPr marL="0" indent="0">
              <a:buNone/>
            </a:pPr>
            <a:r>
              <a:rPr lang="en-US" sz="2400" dirty="0">
                <a:solidFill>
                  <a:srgbClr val="C00000"/>
                </a:solidFill>
                <a:effectLst>
                  <a:outerShdw blurRad="38100" dist="38100" dir="2700000" algn="tl">
                    <a:srgbClr val="000000">
                      <a:alpha val="43137"/>
                    </a:srgbClr>
                  </a:outerShdw>
                </a:effectLst>
                <a:highlight>
                  <a:srgbClr val="000000"/>
                </a:highlight>
              </a:rPr>
              <a:t>ND of 16 and INF DC of 16</a:t>
            </a:r>
          </a:p>
          <a:p>
            <a:pPr marL="0" indent="0">
              <a:buNone/>
            </a:pPr>
            <a:endParaRPr lang="en-US" sz="2200" dirty="0"/>
          </a:p>
        </p:txBody>
      </p:sp>
    </p:spTree>
    <p:extLst>
      <p:ext uri="{BB962C8B-B14F-4D97-AF65-F5344CB8AC3E}">
        <p14:creationId xmlns:p14="http://schemas.microsoft.com/office/powerpoint/2010/main" val="35324769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478DB3-B674-0D9A-A175-6CAFB7CBDD75}"/>
              </a:ext>
            </a:extLst>
          </p:cNvPr>
          <p:cNvSpPr>
            <a:spLocks noGrp="1"/>
          </p:cNvSpPr>
          <p:nvPr>
            <p:ph type="title"/>
          </p:nvPr>
        </p:nvSpPr>
        <p:spPr>
          <a:xfrm>
            <a:off x="640080" y="325369"/>
            <a:ext cx="4368602" cy="1956841"/>
          </a:xfrm>
        </p:spPr>
        <p:txBody>
          <a:bodyPr anchor="b">
            <a:normAutofit/>
          </a:bodyPr>
          <a:lstStyle/>
          <a:p>
            <a:r>
              <a:rPr lang="en-US" sz="5400" dirty="0">
                <a:effectLst>
                  <a:outerShdw blurRad="38100" dist="38100" dir="2700000" algn="tl">
                    <a:srgbClr val="000000">
                      <a:alpha val="43137"/>
                    </a:srgbClr>
                  </a:outerShdw>
                </a:effectLst>
              </a:rPr>
              <a:t>Meanwhile…</a:t>
            </a:r>
          </a:p>
        </p:txBody>
      </p:sp>
      <p:sp>
        <p:nvSpPr>
          <p:cNvPr id="14"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C40DCD17-69B0-C70E-1F83-4E02884536F5}"/>
              </a:ext>
            </a:extLst>
          </p:cNvPr>
          <p:cNvSpPr>
            <a:spLocks noGrp="1"/>
          </p:cNvSpPr>
          <p:nvPr>
            <p:ph idx="1"/>
          </p:nvPr>
        </p:nvSpPr>
        <p:spPr>
          <a:xfrm>
            <a:off x="640080" y="2872899"/>
            <a:ext cx="4243589" cy="3320668"/>
          </a:xfrm>
        </p:spPr>
        <p:txBody>
          <a:bodyPr>
            <a:normAutofit lnSpcReduction="10000"/>
          </a:bodyPr>
          <a:lstStyle/>
          <a:p>
            <a:pPr marL="0" indent="0">
              <a:buNone/>
            </a:pPr>
            <a:r>
              <a:rPr lang="en-US" dirty="0">
                <a:effectLst>
                  <a:outerShdw blurRad="38100" dist="38100" dir="2700000" algn="tl">
                    <a:srgbClr val="000000">
                      <a:alpha val="43137"/>
                    </a:srgbClr>
                  </a:outerShdw>
                </a:effectLst>
              </a:rPr>
              <a:t>While Aria heads out to sea, </a:t>
            </a:r>
            <a:r>
              <a:rPr lang="en-US" dirty="0">
                <a:solidFill>
                  <a:srgbClr val="00B050"/>
                </a:solidFill>
                <a:effectLst>
                  <a:outerShdw blurRad="38100" dist="38100" dir="2700000" algn="tl">
                    <a:srgbClr val="000000">
                      <a:alpha val="43137"/>
                    </a:srgbClr>
                  </a:outerShdw>
                </a:effectLst>
              </a:rPr>
              <a:t>Hurricane Barney, </a:t>
            </a:r>
            <a:r>
              <a:rPr lang="en-US" dirty="0">
                <a:effectLst>
                  <a:outerShdw blurRad="38100" dist="38100" dir="2700000" algn="tl">
                    <a:srgbClr val="000000">
                      <a:alpha val="43137"/>
                    </a:srgbClr>
                  </a:outerShdw>
                </a:effectLst>
              </a:rPr>
              <a:t>which had meandered to the South, has  turned northward.  It’ll likely develop into a major hurricane and will likely strike the islands of </a:t>
            </a:r>
            <a:r>
              <a:rPr lang="en-US" dirty="0">
                <a:solidFill>
                  <a:srgbClr val="C00000"/>
                </a:solidFill>
                <a:effectLst>
                  <a:outerShdw blurRad="38100" dist="38100" dir="2700000" algn="tl">
                    <a:srgbClr val="000000">
                      <a:alpha val="43137"/>
                    </a:srgbClr>
                  </a:outerShdw>
                </a:effectLst>
              </a:rPr>
              <a:t>Jamaica and Cuba.</a:t>
            </a:r>
          </a:p>
        </p:txBody>
      </p:sp>
      <p:pic>
        <p:nvPicPr>
          <p:cNvPr id="5" name="Content Placeholder 4" descr="Map&#10;&#10;Description automatically generated">
            <a:extLst>
              <a:ext uri="{FF2B5EF4-FFF2-40B4-BE49-F238E27FC236}">
                <a16:creationId xmlns:a16="http://schemas.microsoft.com/office/drawing/2014/main" id="{73047A39-0E57-6F86-7A3F-9E14DB375458}"/>
              </a:ext>
            </a:extLst>
          </p:cNvPr>
          <p:cNvPicPr>
            <a:picLocks noChangeAspect="1"/>
          </p:cNvPicPr>
          <p:nvPr/>
        </p:nvPicPr>
        <p:blipFill rotWithShape="1">
          <a:blip r:embed="rId2">
            <a:extLst>
              <a:ext uri="{28A0092B-C50C-407E-A947-70E740481C1C}">
                <a14:useLocalDpi xmlns:a14="http://schemas.microsoft.com/office/drawing/2010/main" val="0"/>
              </a:ext>
            </a:extLst>
          </a:blip>
          <a:srcRect l="7277" r="12479" b="-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636B2542-A6C4-C295-0CAA-7FF71756D2F0}"/>
                  </a:ext>
                </a:extLst>
              </p14:cNvPr>
              <p14:cNvContentPartPr/>
              <p14:nvPr/>
            </p14:nvContentPartPr>
            <p14:xfrm>
              <a:off x="5474840" y="5628187"/>
              <a:ext cx="1398600" cy="596520"/>
            </p14:xfrm>
          </p:contentPart>
        </mc:Choice>
        <mc:Fallback xmlns="">
          <p:pic>
            <p:nvPicPr>
              <p:cNvPr id="4" name="Ink 3">
                <a:extLst>
                  <a:ext uri="{FF2B5EF4-FFF2-40B4-BE49-F238E27FC236}">
                    <a16:creationId xmlns:a16="http://schemas.microsoft.com/office/drawing/2014/main" id="{636B2542-A6C4-C295-0CAA-7FF71756D2F0}"/>
                  </a:ext>
                </a:extLst>
              </p:cNvPr>
              <p:cNvPicPr/>
              <p:nvPr/>
            </p:nvPicPr>
            <p:blipFill>
              <a:blip r:embed="rId4"/>
              <a:stretch>
                <a:fillRect/>
              </a:stretch>
            </p:blipFill>
            <p:spPr>
              <a:xfrm>
                <a:off x="5411840" y="5565187"/>
                <a:ext cx="1524240" cy="722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6F0F928D-FF2B-2E19-168A-C393D2AE654F}"/>
                  </a:ext>
                </a:extLst>
              </p14:cNvPr>
              <p14:cNvContentPartPr/>
              <p14:nvPr/>
            </p14:nvContentPartPr>
            <p14:xfrm>
              <a:off x="5721080" y="6266107"/>
              <a:ext cx="1057680" cy="471600"/>
            </p14:xfrm>
          </p:contentPart>
        </mc:Choice>
        <mc:Fallback xmlns="">
          <p:pic>
            <p:nvPicPr>
              <p:cNvPr id="6" name="Ink 5">
                <a:extLst>
                  <a:ext uri="{FF2B5EF4-FFF2-40B4-BE49-F238E27FC236}">
                    <a16:creationId xmlns:a16="http://schemas.microsoft.com/office/drawing/2014/main" id="{6F0F928D-FF2B-2E19-168A-C393D2AE654F}"/>
                  </a:ext>
                </a:extLst>
              </p:cNvPr>
              <p:cNvPicPr/>
              <p:nvPr/>
            </p:nvPicPr>
            <p:blipFill>
              <a:blip r:embed="rId6"/>
              <a:stretch>
                <a:fillRect/>
              </a:stretch>
            </p:blipFill>
            <p:spPr>
              <a:xfrm>
                <a:off x="5658080" y="6203107"/>
                <a:ext cx="1183320" cy="597240"/>
              </a:xfrm>
              <a:prstGeom prst="rect">
                <a:avLst/>
              </a:prstGeom>
            </p:spPr>
          </p:pic>
        </mc:Fallback>
      </mc:AlternateContent>
    </p:spTree>
    <p:extLst>
      <p:ext uri="{BB962C8B-B14F-4D97-AF65-F5344CB8AC3E}">
        <p14:creationId xmlns:p14="http://schemas.microsoft.com/office/powerpoint/2010/main" val="40324245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Content Placeholder 4" descr="Map&#10;&#10;Description automatically generated">
            <a:extLst>
              <a:ext uri="{FF2B5EF4-FFF2-40B4-BE49-F238E27FC236}">
                <a16:creationId xmlns:a16="http://schemas.microsoft.com/office/drawing/2014/main" id="{81B62F1D-A7FA-462B-F0B2-9495654496E4}"/>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GlowDiffused/>
                    </a14:imgEffect>
                  </a14:imgLayer>
                </a14:imgProps>
              </a:ext>
              <a:ext uri="{28A0092B-C50C-407E-A947-70E740481C1C}">
                <a14:useLocalDpi xmlns:a14="http://schemas.microsoft.com/office/drawing/2010/main" val="0"/>
              </a:ext>
            </a:extLst>
          </a:blip>
          <a:srcRect t="7421" r="-1" b="17560"/>
          <a:stretch/>
        </p:blipFill>
        <p:spPr>
          <a:xfrm>
            <a:off x="20" y="10"/>
            <a:ext cx="12188932" cy="6857990"/>
          </a:xfrm>
          <a:prstGeom prst="rect">
            <a:avLst/>
          </a:prstGeom>
        </p:spPr>
      </p:pic>
      <p:sp>
        <p:nvSpPr>
          <p:cNvPr id="12" name="Freeform: Shape 11">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9637794-55D7-DF06-EA03-EE8849DE9782}"/>
              </a:ext>
            </a:extLst>
          </p:cNvPr>
          <p:cNvSpPr>
            <a:spLocks noGrp="1"/>
          </p:cNvSpPr>
          <p:nvPr>
            <p:ph type="title"/>
          </p:nvPr>
        </p:nvSpPr>
        <p:spPr>
          <a:xfrm>
            <a:off x="618062" y="4185749"/>
            <a:ext cx="9265771" cy="622836"/>
          </a:xfrm>
        </p:spPr>
        <p:txBody>
          <a:bodyPr>
            <a:normAutofit/>
          </a:bodyPr>
          <a:lstStyle/>
          <a:p>
            <a:r>
              <a:rPr lang="en-US" sz="3600" dirty="0">
                <a:effectLst>
                  <a:outerShdw blurRad="38100" dist="38100" dir="2700000" algn="tl">
                    <a:srgbClr val="000000">
                      <a:alpha val="43137"/>
                    </a:srgbClr>
                  </a:outerShdw>
                </a:effectLst>
                <a:highlight>
                  <a:srgbClr val="000000"/>
                </a:highlight>
              </a:rPr>
              <a:t>Hurricane Barney reaches Cat 3 intensity</a:t>
            </a:r>
          </a:p>
        </p:txBody>
      </p:sp>
      <p:sp>
        <p:nvSpPr>
          <p:cNvPr id="9" name="Content Placeholder 8">
            <a:extLst>
              <a:ext uri="{FF2B5EF4-FFF2-40B4-BE49-F238E27FC236}">
                <a16:creationId xmlns:a16="http://schemas.microsoft.com/office/drawing/2014/main" id="{00398AA7-47B3-2439-F44C-66FA0C359FAE}"/>
              </a:ext>
            </a:extLst>
          </p:cNvPr>
          <p:cNvSpPr>
            <a:spLocks noGrp="1"/>
          </p:cNvSpPr>
          <p:nvPr>
            <p:ph idx="1"/>
          </p:nvPr>
        </p:nvSpPr>
        <p:spPr>
          <a:xfrm>
            <a:off x="618063" y="4856921"/>
            <a:ext cx="9565028" cy="1249240"/>
          </a:xfrm>
        </p:spPr>
        <p:txBody>
          <a:bodyPr>
            <a:normAutofit/>
          </a:bodyPr>
          <a:lstStyle/>
          <a:p>
            <a:pPr marL="0" indent="0">
              <a:buNone/>
            </a:pPr>
            <a:r>
              <a:rPr lang="en-US" dirty="0">
                <a:highlight>
                  <a:srgbClr val="000000"/>
                </a:highlight>
              </a:rPr>
              <a:t>It makes landfall on the Western portion of Jamaica, an area not well known for having high infrastructure. </a:t>
            </a:r>
          </a:p>
        </p:txBody>
      </p:sp>
    </p:spTree>
    <p:extLst>
      <p:ext uri="{BB962C8B-B14F-4D97-AF65-F5344CB8AC3E}">
        <p14:creationId xmlns:p14="http://schemas.microsoft.com/office/powerpoint/2010/main" val="3224318609"/>
      </p:ext>
    </p:extLst>
  </p:cSld>
  <p:clrMapOvr>
    <a:overrideClrMapping bg1="dk1" tx1="lt1" bg2="dk2" tx2="lt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800" dirty="0">
                <a:solidFill>
                  <a:srgbClr val="FFC000"/>
                </a:solidFill>
                <a:effectLst>
                  <a:outerShdw blurRad="38100" dist="38100" dir="2700000" algn="tl">
                    <a:srgbClr val="000000">
                      <a:alpha val="43137"/>
                    </a:srgbClr>
                  </a:outerShdw>
                </a:effectLst>
              </a:rPr>
              <a:t>When it rains it pours…</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1666913"/>
            <a:ext cx="10165218" cy="4447845"/>
          </a:xfrm>
        </p:spPr>
        <p:txBody>
          <a:bodyPr>
            <a:normAutofit/>
          </a:bodyPr>
          <a:lstStyle/>
          <a:p>
            <a:pPr marL="0" indent="0">
              <a:buNone/>
            </a:pPr>
            <a:r>
              <a:rPr lang="en-US" dirty="0">
                <a:solidFill>
                  <a:srgbClr val="FFC000"/>
                </a:solidFill>
                <a:effectLst>
                  <a:outerShdw blurRad="38100" dist="38100" dir="2700000" algn="tl">
                    <a:srgbClr val="000000">
                      <a:alpha val="43137"/>
                    </a:srgbClr>
                  </a:outerShdw>
                </a:effectLst>
                <a:highlight>
                  <a:srgbClr val="000000"/>
                </a:highlight>
              </a:rPr>
              <a:t>Flash flooding inundated the Western portion of the island.  Villages without power and water now suffer from the storm surge, their food and water supplies are ruined. </a:t>
            </a:r>
          </a:p>
        </p:txBody>
      </p:sp>
    </p:spTree>
    <p:extLst>
      <p:ext uri="{BB962C8B-B14F-4D97-AF65-F5344CB8AC3E}">
        <p14:creationId xmlns:p14="http://schemas.microsoft.com/office/powerpoint/2010/main" val="39542190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F701746-0657-4467-BBD3-24051A715C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Map&#10;&#10;Description automatically generated">
            <a:extLst>
              <a:ext uri="{FF2B5EF4-FFF2-40B4-BE49-F238E27FC236}">
                <a16:creationId xmlns:a16="http://schemas.microsoft.com/office/drawing/2014/main" id="{84C3254F-43EB-B56C-0071-BE931702C3C9}"/>
              </a:ext>
            </a:extLst>
          </p:cNvPr>
          <p:cNvPicPr>
            <a:picLocks noChangeAspect="1"/>
          </p:cNvPicPr>
          <p:nvPr/>
        </p:nvPicPr>
        <p:blipFill rotWithShape="1">
          <a:blip r:embed="rId2">
            <a:extLst>
              <a:ext uri="{28A0092B-C50C-407E-A947-70E740481C1C}">
                <a14:useLocalDpi xmlns:a14="http://schemas.microsoft.com/office/drawing/2010/main" val="0"/>
              </a:ext>
            </a:extLst>
          </a:blip>
          <a:srcRect l="4634" r="13139" b="2"/>
          <a:stretch/>
        </p:blipFill>
        <p:spPr>
          <a:xfrm>
            <a:off x="4559968" y="10"/>
            <a:ext cx="7632032" cy="6857990"/>
          </a:xfrm>
          <a:prstGeom prst="rect">
            <a:avLst/>
          </a:prstGeom>
          <a:solidFill>
            <a:srgbClr val="64A2CA"/>
          </a:solidFill>
        </p:spPr>
      </p:pic>
      <p:sp useBgFill="1">
        <p:nvSpPr>
          <p:cNvPr id="14" name="Freeform: Shape 13">
            <a:extLst>
              <a:ext uri="{FF2B5EF4-FFF2-40B4-BE49-F238E27FC236}">
                <a16:creationId xmlns:a16="http://schemas.microsoft.com/office/drawing/2014/main" id="{117BEB00-3E3D-4F08-AF56-DB0D22FB5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rot="10800000">
            <a:off x="1" y="0"/>
            <a:ext cx="4802188" cy="6858000"/>
          </a:xfrm>
          <a:custGeom>
            <a:avLst/>
            <a:gdLst>
              <a:gd name="connsiteX0" fmla="*/ 0 w 4802188"/>
              <a:gd name="connsiteY0" fmla="*/ 0 h 6858000"/>
              <a:gd name="connsiteX1" fmla="*/ 4802188 w 4802188"/>
              <a:gd name="connsiteY1" fmla="*/ 0 h 6858000"/>
              <a:gd name="connsiteX2" fmla="*/ 4802188 w 4802188"/>
              <a:gd name="connsiteY2" fmla="*/ 6858000 h 6858000"/>
              <a:gd name="connsiteX3" fmla="*/ 0 w 4802188"/>
              <a:gd name="connsiteY3" fmla="*/ 6858000 h 6858000"/>
              <a:gd name="connsiteX4" fmla="*/ 4763 w 4802188"/>
              <a:gd name="connsiteY4" fmla="*/ 6791325 h 6858000"/>
              <a:gd name="connsiteX5" fmla="*/ 12700 w 4802188"/>
              <a:gd name="connsiteY5" fmla="*/ 6735762 h 6858000"/>
              <a:gd name="connsiteX6" fmla="*/ 22225 w 4802188"/>
              <a:gd name="connsiteY6" fmla="*/ 6683375 h 6858000"/>
              <a:gd name="connsiteX7" fmla="*/ 38100 w 4802188"/>
              <a:gd name="connsiteY7" fmla="*/ 6640512 h 6858000"/>
              <a:gd name="connsiteX8" fmla="*/ 53975 w 4802188"/>
              <a:gd name="connsiteY8" fmla="*/ 6597650 h 6858000"/>
              <a:gd name="connsiteX9" fmla="*/ 73025 w 4802188"/>
              <a:gd name="connsiteY9" fmla="*/ 6561137 h 6858000"/>
              <a:gd name="connsiteX10" fmla="*/ 92075 w 4802188"/>
              <a:gd name="connsiteY10" fmla="*/ 6523037 h 6858000"/>
              <a:gd name="connsiteX11" fmla="*/ 109538 w 4802188"/>
              <a:gd name="connsiteY11" fmla="*/ 6488112 h 6858000"/>
              <a:gd name="connsiteX12" fmla="*/ 127000 w 4802188"/>
              <a:gd name="connsiteY12" fmla="*/ 6448425 h 6858000"/>
              <a:gd name="connsiteX13" fmla="*/ 142875 w 4802188"/>
              <a:gd name="connsiteY13" fmla="*/ 6407150 h 6858000"/>
              <a:gd name="connsiteX14" fmla="*/ 157163 w 4802188"/>
              <a:gd name="connsiteY14" fmla="*/ 6361112 h 6858000"/>
              <a:gd name="connsiteX15" fmla="*/ 168275 w 4802188"/>
              <a:gd name="connsiteY15" fmla="*/ 6311900 h 6858000"/>
              <a:gd name="connsiteX16" fmla="*/ 176213 w 4802188"/>
              <a:gd name="connsiteY16" fmla="*/ 6251575 h 6858000"/>
              <a:gd name="connsiteX17" fmla="*/ 179388 w 4802188"/>
              <a:gd name="connsiteY17" fmla="*/ 6183312 h 6858000"/>
              <a:gd name="connsiteX18" fmla="*/ 176213 w 4802188"/>
              <a:gd name="connsiteY18" fmla="*/ 6113462 h 6858000"/>
              <a:gd name="connsiteX19" fmla="*/ 168275 w 4802188"/>
              <a:gd name="connsiteY19" fmla="*/ 6056312 h 6858000"/>
              <a:gd name="connsiteX20" fmla="*/ 157163 w 4802188"/>
              <a:gd name="connsiteY20" fmla="*/ 6003925 h 6858000"/>
              <a:gd name="connsiteX21" fmla="*/ 142875 w 4802188"/>
              <a:gd name="connsiteY21" fmla="*/ 5956300 h 6858000"/>
              <a:gd name="connsiteX22" fmla="*/ 127000 w 4802188"/>
              <a:gd name="connsiteY22" fmla="*/ 5915025 h 6858000"/>
              <a:gd name="connsiteX23" fmla="*/ 107950 w 4802188"/>
              <a:gd name="connsiteY23" fmla="*/ 5876925 h 6858000"/>
              <a:gd name="connsiteX24" fmla="*/ 88900 w 4802188"/>
              <a:gd name="connsiteY24" fmla="*/ 5840412 h 6858000"/>
              <a:gd name="connsiteX25" fmla="*/ 69850 w 4802188"/>
              <a:gd name="connsiteY25" fmla="*/ 5802312 h 6858000"/>
              <a:gd name="connsiteX26" fmla="*/ 52388 w 4802188"/>
              <a:gd name="connsiteY26" fmla="*/ 5762625 h 6858000"/>
              <a:gd name="connsiteX27" fmla="*/ 34925 w 4802188"/>
              <a:gd name="connsiteY27" fmla="*/ 5721350 h 6858000"/>
              <a:gd name="connsiteX28" fmla="*/ 20638 w 4802188"/>
              <a:gd name="connsiteY28" fmla="*/ 5675312 h 6858000"/>
              <a:gd name="connsiteX29" fmla="*/ 11113 w 4802188"/>
              <a:gd name="connsiteY29" fmla="*/ 5622925 h 6858000"/>
              <a:gd name="connsiteX30" fmla="*/ 1588 w 4802188"/>
              <a:gd name="connsiteY30" fmla="*/ 5562600 h 6858000"/>
              <a:gd name="connsiteX31" fmla="*/ 0 w 4802188"/>
              <a:gd name="connsiteY31" fmla="*/ 5494337 h 6858000"/>
              <a:gd name="connsiteX32" fmla="*/ 1588 w 4802188"/>
              <a:gd name="connsiteY32" fmla="*/ 5426075 h 6858000"/>
              <a:gd name="connsiteX33" fmla="*/ 11113 w 4802188"/>
              <a:gd name="connsiteY33" fmla="*/ 5365750 h 6858000"/>
              <a:gd name="connsiteX34" fmla="*/ 20638 w 4802188"/>
              <a:gd name="connsiteY34" fmla="*/ 5313362 h 6858000"/>
              <a:gd name="connsiteX35" fmla="*/ 34925 w 4802188"/>
              <a:gd name="connsiteY35" fmla="*/ 5268912 h 6858000"/>
              <a:gd name="connsiteX36" fmla="*/ 52388 w 4802188"/>
              <a:gd name="connsiteY36" fmla="*/ 5226050 h 6858000"/>
              <a:gd name="connsiteX37" fmla="*/ 69850 w 4802188"/>
              <a:gd name="connsiteY37" fmla="*/ 5186362 h 6858000"/>
              <a:gd name="connsiteX38" fmla="*/ 88900 w 4802188"/>
              <a:gd name="connsiteY38" fmla="*/ 5149850 h 6858000"/>
              <a:gd name="connsiteX39" fmla="*/ 107950 w 4802188"/>
              <a:gd name="connsiteY39" fmla="*/ 5114925 h 6858000"/>
              <a:gd name="connsiteX40" fmla="*/ 127000 w 4802188"/>
              <a:gd name="connsiteY40" fmla="*/ 5075237 h 6858000"/>
              <a:gd name="connsiteX41" fmla="*/ 142875 w 4802188"/>
              <a:gd name="connsiteY41" fmla="*/ 5033962 h 6858000"/>
              <a:gd name="connsiteX42" fmla="*/ 157163 w 4802188"/>
              <a:gd name="connsiteY42" fmla="*/ 4987925 h 6858000"/>
              <a:gd name="connsiteX43" fmla="*/ 168275 w 4802188"/>
              <a:gd name="connsiteY43" fmla="*/ 4935537 h 6858000"/>
              <a:gd name="connsiteX44" fmla="*/ 176213 w 4802188"/>
              <a:gd name="connsiteY44" fmla="*/ 4875212 h 6858000"/>
              <a:gd name="connsiteX45" fmla="*/ 179388 w 4802188"/>
              <a:gd name="connsiteY45" fmla="*/ 4806950 h 6858000"/>
              <a:gd name="connsiteX46" fmla="*/ 176213 w 4802188"/>
              <a:gd name="connsiteY46" fmla="*/ 4738687 h 6858000"/>
              <a:gd name="connsiteX47" fmla="*/ 168275 w 4802188"/>
              <a:gd name="connsiteY47" fmla="*/ 4678362 h 6858000"/>
              <a:gd name="connsiteX48" fmla="*/ 157163 w 4802188"/>
              <a:gd name="connsiteY48" fmla="*/ 4625975 h 6858000"/>
              <a:gd name="connsiteX49" fmla="*/ 142875 w 4802188"/>
              <a:gd name="connsiteY49" fmla="*/ 4579937 h 6858000"/>
              <a:gd name="connsiteX50" fmla="*/ 127000 w 4802188"/>
              <a:gd name="connsiteY50" fmla="*/ 4537075 h 6858000"/>
              <a:gd name="connsiteX51" fmla="*/ 107950 w 4802188"/>
              <a:gd name="connsiteY51" fmla="*/ 4498975 h 6858000"/>
              <a:gd name="connsiteX52" fmla="*/ 69850 w 4802188"/>
              <a:gd name="connsiteY52" fmla="*/ 4424362 h 6858000"/>
              <a:gd name="connsiteX53" fmla="*/ 52388 w 4802188"/>
              <a:gd name="connsiteY53" fmla="*/ 4386262 h 6858000"/>
              <a:gd name="connsiteX54" fmla="*/ 34925 w 4802188"/>
              <a:gd name="connsiteY54" fmla="*/ 4343400 h 6858000"/>
              <a:gd name="connsiteX55" fmla="*/ 20638 w 4802188"/>
              <a:gd name="connsiteY55" fmla="*/ 4297362 h 6858000"/>
              <a:gd name="connsiteX56" fmla="*/ 11113 w 4802188"/>
              <a:gd name="connsiteY56" fmla="*/ 4244975 h 6858000"/>
              <a:gd name="connsiteX57" fmla="*/ 1588 w 4802188"/>
              <a:gd name="connsiteY57" fmla="*/ 4186237 h 6858000"/>
              <a:gd name="connsiteX58" fmla="*/ 0 w 4802188"/>
              <a:gd name="connsiteY58" fmla="*/ 4116387 h 6858000"/>
              <a:gd name="connsiteX59" fmla="*/ 1588 w 4802188"/>
              <a:gd name="connsiteY59" fmla="*/ 4048125 h 6858000"/>
              <a:gd name="connsiteX60" fmla="*/ 11113 w 4802188"/>
              <a:gd name="connsiteY60" fmla="*/ 3987800 h 6858000"/>
              <a:gd name="connsiteX61" fmla="*/ 20638 w 4802188"/>
              <a:gd name="connsiteY61" fmla="*/ 3935412 h 6858000"/>
              <a:gd name="connsiteX62" fmla="*/ 34925 w 4802188"/>
              <a:gd name="connsiteY62" fmla="*/ 3890962 h 6858000"/>
              <a:gd name="connsiteX63" fmla="*/ 52388 w 4802188"/>
              <a:gd name="connsiteY63" fmla="*/ 3848100 h 6858000"/>
              <a:gd name="connsiteX64" fmla="*/ 69850 w 4802188"/>
              <a:gd name="connsiteY64" fmla="*/ 3811587 h 6858000"/>
              <a:gd name="connsiteX65" fmla="*/ 107950 w 4802188"/>
              <a:gd name="connsiteY65" fmla="*/ 3736975 h 6858000"/>
              <a:gd name="connsiteX66" fmla="*/ 127000 w 4802188"/>
              <a:gd name="connsiteY66" fmla="*/ 3697287 h 6858000"/>
              <a:gd name="connsiteX67" fmla="*/ 142875 w 4802188"/>
              <a:gd name="connsiteY67" fmla="*/ 3656012 h 6858000"/>
              <a:gd name="connsiteX68" fmla="*/ 157163 w 4802188"/>
              <a:gd name="connsiteY68" fmla="*/ 3609975 h 6858000"/>
              <a:gd name="connsiteX69" fmla="*/ 168275 w 4802188"/>
              <a:gd name="connsiteY69" fmla="*/ 3557587 h 6858000"/>
              <a:gd name="connsiteX70" fmla="*/ 176213 w 4802188"/>
              <a:gd name="connsiteY70" fmla="*/ 3497262 h 6858000"/>
              <a:gd name="connsiteX71" fmla="*/ 179388 w 4802188"/>
              <a:gd name="connsiteY71" fmla="*/ 3427412 h 6858000"/>
              <a:gd name="connsiteX72" fmla="*/ 176213 w 4802188"/>
              <a:gd name="connsiteY72" fmla="*/ 3360737 h 6858000"/>
              <a:gd name="connsiteX73" fmla="*/ 168275 w 4802188"/>
              <a:gd name="connsiteY73" fmla="*/ 3300412 h 6858000"/>
              <a:gd name="connsiteX74" fmla="*/ 157163 w 4802188"/>
              <a:gd name="connsiteY74" fmla="*/ 3248025 h 6858000"/>
              <a:gd name="connsiteX75" fmla="*/ 142875 w 4802188"/>
              <a:gd name="connsiteY75" fmla="*/ 3201987 h 6858000"/>
              <a:gd name="connsiteX76" fmla="*/ 127000 w 4802188"/>
              <a:gd name="connsiteY76" fmla="*/ 3160712 h 6858000"/>
              <a:gd name="connsiteX77" fmla="*/ 107950 w 4802188"/>
              <a:gd name="connsiteY77" fmla="*/ 3121025 h 6858000"/>
              <a:gd name="connsiteX78" fmla="*/ 88900 w 4802188"/>
              <a:gd name="connsiteY78" fmla="*/ 3084512 h 6858000"/>
              <a:gd name="connsiteX79" fmla="*/ 69850 w 4802188"/>
              <a:gd name="connsiteY79" fmla="*/ 3046412 h 6858000"/>
              <a:gd name="connsiteX80" fmla="*/ 52388 w 4802188"/>
              <a:gd name="connsiteY80" fmla="*/ 3009900 h 6858000"/>
              <a:gd name="connsiteX81" fmla="*/ 34925 w 4802188"/>
              <a:gd name="connsiteY81" fmla="*/ 2967037 h 6858000"/>
              <a:gd name="connsiteX82" fmla="*/ 20638 w 4802188"/>
              <a:gd name="connsiteY82" fmla="*/ 2922587 h 6858000"/>
              <a:gd name="connsiteX83" fmla="*/ 11113 w 4802188"/>
              <a:gd name="connsiteY83" fmla="*/ 2868612 h 6858000"/>
              <a:gd name="connsiteX84" fmla="*/ 1588 w 4802188"/>
              <a:gd name="connsiteY84" fmla="*/ 2809875 h 6858000"/>
              <a:gd name="connsiteX85" fmla="*/ 0 w 4802188"/>
              <a:gd name="connsiteY85" fmla="*/ 2741612 h 6858000"/>
              <a:gd name="connsiteX86" fmla="*/ 1588 w 4802188"/>
              <a:gd name="connsiteY86" fmla="*/ 2671762 h 6858000"/>
              <a:gd name="connsiteX87" fmla="*/ 11113 w 4802188"/>
              <a:gd name="connsiteY87" fmla="*/ 2613025 h 6858000"/>
              <a:gd name="connsiteX88" fmla="*/ 20638 w 4802188"/>
              <a:gd name="connsiteY88" fmla="*/ 2560637 h 6858000"/>
              <a:gd name="connsiteX89" fmla="*/ 34925 w 4802188"/>
              <a:gd name="connsiteY89" fmla="*/ 2513012 h 6858000"/>
              <a:gd name="connsiteX90" fmla="*/ 52388 w 4802188"/>
              <a:gd name="connsiteY90" fmla="*/ 2471737 h 6858000"/>
              <a:gd name="connsiteX91" fmla="*/ 69850 w 4802188"/>
              <a:gd name="connsiteY91" fmla="*/ 2433637 h 6858000"/>
              <a:gd name="connsiteX92" fmla="*/ 88900 w 4802188"/>
              <a:gd name="connsiteY92" fmla="*/ 2395537 h 6858000"/>
              <a:gd name="connsiteX93" fmla="*/ 107950 w 4802188"/>
              <a:gd name="connsiteY93" fmla="*/ 2359025 h 6858000"/>
              <a:gd name="connsiteX94" fmla="*/ 127000 w 4802188"/>
              <a:gd name="connsiteY94" fmla="*/ 2319337 h 6858000"/>
              <a:gd name="connsiteX95" fmla="*/ 142875 w 4802188"/>
              <a:gd name="connsiteY95" fmla="*/ 2278062 h 6858000"/>
              <a:gd name="connsiteX96" fmla="*/ 157163 w 4802188"/>
              <a:gd name="connsiteY96" fmla="*/ 2232025 h 6858000"/>
              <a:gd name="connsiteX97" fmla="*/ 168275 w 4802188"/>
              <a:gd name="connsiteY97" fmla="*/ 2179637 h 6858000"/>
              <a:gd name="connsiteX98" fmla="*/ 176213 w 4802188"/>
              <a:gd name="connsiteY98" fmla="*/ 2119312 h 6858000"/>
              <a:gd name="connsiteX99" fmla="*/ 179388 w 4802188"/>
              <a:gd name="connsiteY99" fmla="*/ 2051050 h 6858000"/>
              <a:gd name="connsiteX100" fmla="*/ 176213 w 4802188"/>
              <a:gd name="connsiteY100" fmla="*/ 1982787 h 6858000"/>
              <a:gd name="connsiteX101" fmla="*/ 168275 w 4802188"/>
              <a:gd name="connsiteY101" fmla="*/ 1922462 h 6858000"/>
              <a:gd name="connsiteX102" fmla="*/ 157163 w 4802188"/>
              <a:gd name="connsiteY102" fmla="*/ 1870075 h 6858000"/>
              <a:gd name="connsiteX103" fmla="*/ 142875 w 4802188"/>
              <a:gd name="connsiteY103" fmla="*/ 1824037 h 6858000"/>
              <a:gd name="connsiteX104" fmla="*/ 127000 w 4802188"/>
              <a:gd name="connsiteY104" fmla="*/ 1782762 h 6858000"/>
              <a:gd name="connsiteX105" fmla="*/ 107950 w 4802188"/>
              <a:gd name="connsiteY105" fmla="*/ 1743075 h 6858000"/>
              <a:gd name="connsiteX106" fmla="*/ 88900 w 4802188"/>
              <a:gd name="connsiteY106" fmla="*/ 1708150 h 6858000"/>
              <a:gd name="connsiteX107" fmla="*/ 69850 w 4802188"/>
              <a:gd name="connsiteY107" fmla="*/ 1671637 h 6858000"/>
              <a:gd name="connsiteX108" fmla="*/ 52388 w 4802188"/>
              <a:gd name="connsiteY108" fmla="*/ 1631950 h 6858000"/>
              <a:gd name="connsiteX109" fmla="*/ 34925 w 4802188"/>
              <a:gd name="connsiteY109" fmla="*/ 1589087 h 6858000"/>
              <a:gd name="connsiteX110" fmla="*/ 20638 w 4802188"/>
              <a:gd name="connsiteY110" fmla="*/ 1544637 h 6858000"/>
              <a:gd name="connsiteX111" fmla="*/ 11113 w 4802188"/>
              <a:gd name="connsiteY111" fmla="*/ 1492250 h 6858000"/>
              <a:gd name="connsiteX112" fmla="*/ 1588 w 4802188"/>
              <a:gd name="connsiteY112" fmla="*/ 1431925 h 6858000"/>
              <a:gd name="connsiteX113" fmla="*/ 0 w 4802188"/>
              <a:gd name="connsiteY113" fmla="*/ 1363662 h 6858000"/>
              <a:gd name="connsiteX114" fmla="*/ 1588 w 4802188"/>
              <a:gd name="connsiteY114" fmla="*/ 1295400 h 6858000"/>
              <a:gd name="connsiteX115" fmla="*/ 11113 w 4802188"/>
              <a:gd name="connsiteY115" fmla="*/ 1235075 h 6858000"/>
              <a:gd name="connsiteX116" fmla="*/ 20638 w 4802188"/>
              <a:gd name="connsiteY116" fmla="*/ 1182687 h 6858000"/>
              <a:gd name="connsiteX117" fmla="*/ 34925 w 4802188"/>
              <a:gd name="connsiteY117" fmla="*/ 1136650 h 6858000"/>
              <a:gd name="connsiteX118" fmla="*/ 52388 w 4802188"/>
              <a:gd name="connsiteY118" fmla="*/ 1095375 h 6858000"/>
              <a:gd name="connsiteX119" fmla="*/ 69850 w 4802188"/>
              <a:gd name="connsiteY119" fmla="*/ 1055687 h 6858000"/>
              <a:gd name="connsiteX120" fmla="*/ 88900 w 4802188"/>
              <a:gd name="connsiteY120" fmla="*/ 1017587 h 6858000"/>
              <a:gd name="connsiteX121" fmla="*/ 107950 w 4802188"/>
              <a:gd name="connsiteY121" fmla="*/ 981075 h 6858000"/>
              <a:gd name="connsiteX122" fmla="*/ 127000 w 4802188"/>
              <a:gd name="connsiteY122" fmla="*/ 942975 h 6858000"/>
              <a:gd name="connsiteX123" fmla="*/ 142875 w 4802188"/>
              <a:gd name="connsiteY123" fmla="*/ 901700 h 6858000"/>
              <a:gd name="connsiteX124" fmla="*/ 157163 w 4802188"/>
              <a:gd name="connsiteY124" fmla="*/ 854075 h 6858000"/>
              <a:gd name="connsiteX125" fmla="*/ 168275 w 4802188"/>
              <a:gd name="connsiteY125" fmla="*/ 801687 h 6858000"/>
              <a:gd name="connsiteX126" fmla="*/ 176213 w 4802188"/>
              <a:gd name="connsiteY126" fmla="*/ 744537 h 6858000"/>
              <a:gd name="connsiteX127" fmla="*/ 179388 w 4802188"/>
              <a:gd name="connsiteY127" fmla="*/ 673100 h 6858000"/>
              <a:gd name="connsiteX128" fmla="*/ 176213 w 4802188"/>
              <a:gd name="connsiteY128" fmla="*/ 606425 h 6858000"/>
              <a:gd name="connsiteX129" fmla="*/ 168275 w 4802188"/>
              <a:gd name="connsiteY129" fmla="*/ 546100 h 6858000"/>
              <a:gd name="connsiteX130" fmla="*/ 157163 w 4802188"/>
              <a:gd name="connsiteY130" fmla="*/ 496887 h 6858000"/>
              <a:gd name="connsiteX131" fmla="*/ 142875 w 4802188"/>
              <a:gd name="connsiteY131" fmla="*/ 450850 h 6858000"/>
              <a:gd name="connsiteX132" fmla="*/ 127000 w 4802188"/>
              <a:gd name="connsiteY132" fmla="*/ 409575 h 6858000"/>
              <a:gd name="connsiteX133" fmla="*/ 109538 w 4802188"/>
              <a:gd name="connsiteY133" fmla="*/ 369887 h 6858000"/>
              <a:gd name="connsiteX134" fmla="*/ 92075 w 4802188"/>
              <a:gd name="connsiteY134" fmla="*/ 334962 h 6858000"/>
              <a:gd name="connsiteX135" fmla="*/ 73025 w 4802188"/>
              <a:gd name="connsiteY135" fmla="*/ 296862 h 6858000"/>
              <a:gd name="connsiteX136" fmla="*/ 53975 w 4802188"/>
              <a:gd name="connsiteY136" fmla="*/ 260350 h 6858000"/>
              <a:gd name="connsiteX137" fmla="*/ 38100 w 4802188"/>
              <a:gd name="connsiteY137" fmla="*/ 217487 h 6858000"/>
              <a:gd name="connsiteX138" fmla="*/ 22225 w 4802188"/>
              <a:gd name="connsiteY138" fmla="*/ 174625 h 6858000"/>
              <a:gd name="connsiteX139" fmla="*/ 12700 w 4802188"/>
              <a:gd name="connsiteY139" fmla="*/ 122237 h 6858000"/>
              <a:gd name="connsiteX140" fmla="*/ 4763 w 4802188"/>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802188" h="6858000">
                <a:moveTo>
                  <a:pt x="0" y="0"/>
                </a:moveTo>
                <a:lnTo>
                  <a:pt x="4802188" y="0"/>
                </a:lnTo>
                <a:lnTo>
                  <a:pt x="4802188" y="6858000"/>
                </a:lnTo>
                <a:lnTo>
                  <a:pt x="0" y="6858000"/>
                </a:lnTo>
                <a:lnTo>
                  <a:pt x="4763" y="6791325"/>
                </a:lnTo>
                <a:lnTo>
                  <a:pt x="12700" y="6735762"/>
                </a:lnTo>
                <a:lnTo>
                  <a:pt x="22225" y="6683375"/>
                </a:lnTo>
                <a:lnTo>
                  <a:pt x="38100" y="6640512"/>
                </a:lnTo>
                <a:lnTo>
                  <a:pt x="53975" y="6597650"/>
                </a:lnTo>
                <a:lnTo>
                  <a:pt x="73025" y="6561137"/>
                </a:lnTo>
                <a:lnTo>
                  <a:pt x="92075" y="6523037"/>
                </a:lnTo>
                <a:lnTo>
                  <a:pt x="109538" y="6488112"/>
                </a:lnTo>
                <a:lnTo>
                  <a:pt x="127000" y="6448425"/>
                </a:lnTo>
                <a:lnTo>
                  <a:pt x="142875" y="6407150"/>
                </a:lnTo>
                <a:lnTo>
                  <a:pt x="157163" y="6361112"/>
                </a:lnTo>
                <a:lnTo>
                  <a:pt x="168275" y="6311900"/>
                </a:lnTo>
                <a:lnTo>
                  <a:pt x="176213" y="6251575"/>
                </a:lnTo>
                <a:lnTo>
                  <a:pt x="179388" y="6183312"/>
                </a:lnTo>
                <a:lnTo>
                  <a:pt x="176213" y="6113462"/>
                </a:lnTo>
                <a:lnTo>
                  <a:pt x="168275" y="6056312"/>
                </a:lnTo>
                <a:lnTo>
                  <a:pt x="157163" y="6003925"/>
                </a:lnTo>
                <a:lnTo>
                  <a:pt x="142875" y="5956300"/>
                </a:lnTo>
                <a:lnTo>
                  <a:pt x="127000" y="5915025"/>
                </a:lnTo>
                <a:lnTo>
                  <a:pt x="107950" y="5876925"/>
                </a:lnTo>
                <a:lnTo>
                  <a:pt x="88900" y="5840412"/>
                </a:lnTo>
                <a:lnTo>
                  <a:pt x="69850" y="5802312"/>
                </a:lnTo>
                <a:lnTo>
                  <a:pt x="52388" y="5762625"/>
                </a:lnTo>
                <a:lnTo>
                  <a:pt x="34925" y="5721350"/>
                </a:lnTo>
                <a:lnTo>
                  <a:pt x="20638" y="5675312"/>
                </a:lnTo>
                <a:lnTo>
                  <a:pt x="11113" y="5622925"/>
                </a:lnTo>
                <a:lnTo>
                  <a:pt x="1588" y="5562600"/>
                </a:lnTo>
                <a:lnTo>
                  <a:pt x="0" y="5494337"/>
                </a:lnTo>
                <a:lnTo>
                  <a:pt x="1588" y="5426075"/>
                </a:lnTo>
                <a:lnTo>
                  <a:pt x="11113" y="5365750"/>
                </a:lnTo>
                <a:lnTo>
                  <a:pt x="20638" y="5313362"/>
                </a:lnTo>
                <a:lnTo>
                  <a:pt x="34925" y="5268912"/>
                </a:lnTo>
                <a:lnTo>
                  <a:pt x="52388" y="5226050"/>
                </a:lnTo>
                <a:lnTo>
                  <a:pt x="69850" y="5186362"/>
                </a:lnTo>
                <a:lnTo>
                  <a:pt x="88900" y="5149850"/>
                </a:lnTo>
                <a:lnTo>
                  <a:pt x="107950" y="5114925"/>
                </a:lnTo>
                <a:lnTo>
                  <a:pt x="127000" y="5075237"/>
                </a:lnTo>
                <a:lnTo>
                  <a:pt x="142875" y="5033962"/>
                </a:lnTo>
                <a:lnTo>
                  <a:pt x="157163" y="4987925"/>
                </a:lnTo>
                <a:lnTo>
                  <a:pt x="168275" y="4935537"/>
                </a:lnTo>
                <a:lnTo>
                  <a:pt x="176213" y="4875212"/>
                </a:lnTo>
                <a:lnTo>
                  <a:pt x="179388" y="4806950"/>
                </a:lnTo>
                <a:lnTo>
                  <a:pt x="176213" y="4738687"/>
                </a:lnTo>
                <a:lnTo>
                  <a:pt x="168275" y="4678362"/>
                </a:lnTo>
                <a:lnTo>
                  <a:pt x="157163" y="4625975"/>
                </a:lnTo>
                <a:lnTo>
                  <a:pt x="142875" y="4579937"/>
                </a:lnTo>
                <a:lnTo>
                  <a:pt x="127000" y="4537075"/>
                </a:lnTo>
                <a:lnTo>
                  <a:pt x="107950" y="4498975"/>
                </a:lnTo>
                <a:lnTo>
                  <a:pt x="69850" y="4424362"/>
                </a:lnTo>
                <a:lnTo>
                  <a:pt x="52388" y="4386262"/>
                </a:lnTo>
                <a:lnTo>
                  <a:pt x="34925" y="4343400"/>
                </a:lnTo>
                <a:lnTo>
                  <a:pt x="20638" y="4297362"/>
                </a:lnTo>
                <a:lnTo>
                  <a:pt x="11113" y="4244975"/>
                </a:lnTo>
                <a:lnTo>
                  <a:pt x="1588" y="4186237"/>
                </a:lnTo>
                <a:lnTo>
                  <a:pt x="0" y="4116387"/>
                </a:lnTo>
                <a:lnTo>
                  <a:pt x="1588" y="4048125"/>
                </a:lnTo>
                <a:lnTo>
                  <a:pt x="11113" y="3987800"/>
                </a:lnTo>
                <a:lnTo>
                  <a:pt x="20638" y="3935412"/>
                </a:lnTo>
                <a:lnTo>
                  <a:pt x="34925" y="3890962"/>
                </a:lnTo>
                <a:lnTo>
                  <a:pt x="52388" y="3848100"/>
                </a:lnTo>
                <a:lnTo>
                  <a:pt x="69850" y="3811587"/>
                </a:lnTo>
                <a:lnTo>
                  <a:pt x="107950" y="3736975"/>
                </a:lnTo>
                <a:lnTo>
                  <a:pt x="127000" y="3697287"/>
                </a:lnTo>
                <a:lnTo>
                  <a:pt x="142875" y="3656012"/>
                </a:lnTo>
                <a:lnTo>
                  <a:pt x="157163" y="3609975"/>
                </a:lnTo>
                <a:lnTo>
                  <a:pt x="168275" y="3557587"/>
                </a:lnTo>
                <a:lnTo>
                  <a:pt x="176213" y="3497262"/>
                </a:lnTo>
                <a:lnTo>
                  <a:pt x="179388" y="3427412"/>
                </a:lnTo>
                <a:lnTo>
                  <a:pt x="176213" y="3360737"/>
                </a:lnTo>
                <a:lnTo>
                  <a:pt x="168275" y="3300412"/>
                </a:lnTo>
                <a:lnTo>
                  <a:pt x="157163" y="3248025"/>
                </a:lnTo>
                <a:lnTo>
                  <a:pt x="142875" y="3201987"/>
                </a:lnTo>
                <a:lnTo>
                  <a:pt x="127000" y="3160712"/>
                </a:lnTo>
                <a:lnTo>
                  <a:pt x="107950" y="3121025"/>
                </a:lnTo>
                <a:lnTo>
                  <a:pt x="88900" y="3084512"/>
                </a:lnTo>
                <a:lnTo>
                  <a:pt x="69850" y="3046412"/>
                </a:lnTo>
                <a:lnTo>
                  <a:pt x="52388" y="3009900"/>
                </a:lnTo>
                <a:lnTo>
                  <a:pt x="34925" y="2967037"/>
                </a:lnTo>
                <a:lnTo>
                  <a:pt x="20638" y="2922587"/>
                </a:lnTo>
                <a:lnTo>
                  <a:pt x="11113" y="2868612"/>
                </a:lnTo>
                <a:lnTo>
                  <a:pt x="1588" y="2809875"/>
                </a:lnTo>
                <a:lnTo>
                  <a:pt x="0" y="2741612"/>
                </a:lnTo>
                <a:lnTo>
                  <a:pt x="1588" y="2671762"/>
                </a:lnTo>
                <a:lnTo>
                  <a:pt x="11113" y="2613025"/>
                </a:lnTo>
                <a:lnTo>
                  <a:pt x="20638" y="2560637"/>
                </a:lnTo>
                <a:lnTo>
                  <a:pt x="34925" y="2513012"/>
                </a:lnTo>
                <a:lnTo>
                  <a:pt x="52388" y="2471737"/>
                </a:lnTo>
                <a:lnTo>
                  <a:pt x="69850" y="2433637"/>
                </a:lnTo>
                <a:lnTo>
                  <a:pt x="88900" y="2395537"/>
                </a:lnTo>
                <a:lnTo>
                  <a:pt x="107950" y="2359025"/>
                </a:lnTo>
                <a:lnTo>
                  <a:pt x="127000" y="2319337"/>
                </a:lnTo>
                <a:lnTo>
                  <a:pt x="142875" y="2278062"/>
                </a:lnTo>
                <a:lnTo>
                  <a:pt x="157163" y="2232025"/>
                </a:lnTo>
                <a:lnTo>
                  <a:pt x="168275" y="2179637"/>
                </a:lnTo>
                <a:lnTo>
                  <a:pt x="176213" y="2119312"/>
                </a:lnTo>
                <a:lnTo>
                  <a:pt x="179388" y="2051050"/>
                </a:lnTo>
                <a:lnTo>
                  <a:pt x="176213" y="1982787"/>
                </a:lnTo>
                <a:lnTo>
                  <a:pt x="168275" y="1922462"/>
                </a:lnTo>
                <a:lnTo>
                  <a:pt x="157163" y="1870075"/>
                </a:lnTo>
                <a:lnTo>
                  <a:pt x="142875" y="1824037"/>
                </a:lnTo>
                <a:lnTo>
                  <a:pt x="127000" y="1782762"/>
                </a:lnTo>
                <a:lnTo>
                  <a:pt x="107950" y="1743075"/>
                </a:lnTo>
                <a:lnTo>
                  <a:pt x="88900" y="1708150"/>
                </a:lnTo>
                <a:lnTo>
                  <a:pt x="69850" y="1671637"/>
                </a:lnTo>
                <a:lnTo>
                  <a:pt x="52388" y="1631950"/>
                </a:lnTo>
                <a:lnTo>
                  <a:pt x="34925" y="1589087"/>
                </a:lnTo>
                <a:lnTo>
                  <a:pt x="20638" y="1544637"/>
                </a:lnTo>
                <a:lnTo>
                  <a:pt x="11113" y="1492250"/>
                </a:lnTo>
                <a:lnTo>
                  <a:pt x="1588" y="1431925"/>
                </a:lnTo>
                <a:lnTo>
                  <a:pt x="0" y="1363662"/>
                </a:lnTo>
                <a:lnTo>
                  <a:pt x="1588" y="1295400"/>
                </a:lnTo>
                <a:lnTo>
                  <a:pt x="11113" y="1235075"/>
                </a:lnTo>
                <a:lnTo>
                  <a:pt x="20638" y="1182687"/>
                </a:lnTo>
                <a:lnTo>
                  <a:pt x="34925" y="1136650"/>
                </a:lnTo>
                <a:lnTo>
                  <a:pt x="52388" y="1095375"/>
                </a:lnTo>
                <a:lnTo>
                  <a:pt x="69850" y="1055687"/>
                </a:lnTo>
                <a:lnTo>
                  <a:pt x="88900" y="1017587"/>
                </a:lnTo>
                <a:lnTo>
                  <a:pt x="107950" y="981075"/>
                </a:lnTo>
                <a:lnTo>
                  <a:pt x="127000" y="942975"/>
                </a:lnTo>
                <a:lnTo>
                  <a:pt x="142875" y="901700"/>
                </a:lnTo>
                <a:lnTo>
                  <a:pt x="157163" y="854075"/>
                </a:lnTo>
                <a:lnTo>
                  <a:pt x="168275" y="801687"/>
                </a:lnTo>
                <a:lnTo>
                  <a:pt x="176213" y="744537"/>
                </a:lnTo>
                <a:lnTo>
                  <a:pt x="179388" y="673100"/>
                </a:lnTo>
                <a:lnTo>
                  <a:pt x="176213" y="606425"/>
                </a:lnTo>
                <a:lnTo>
                  <a:pt x="168275" y="546100"/>
                </a:lnTo>
                <a:lnTo>
                  <a:pt x="157163" y="496887"/>
                </a:lnTo>
                <a:lnTo>
                  <a:pt x="142875" y="450850"/>
                </a:lnTo>
                <a:lnTo>
                  <a:pt x="127000" y="409575"/>
                </a:lnTo>
                <a:lnTo>
                  <a:pt x="109538" y="369887"/>
                </a:lnTo>
                <a:lnTo>
                  <a:pt x="92075" y="334962"/>
                </a:lnTo>
                <a:lnTo>
                  <a:pt x="73025" y="296862"/>
                </a:lnTo>
                <a:lnTo>
                  <a:pt x="53975" y="260350"/>
                </a:lnTo>
                <a:lnTo>
                  <a:pt x="38100" y="217487"/>
                </a:lnTo>
                <a:lnTo>
                  <a:pt x="22225" y="174625"/>
                </a:lnTo>
                <a:lnTo>
                  <a:pt x="12700" y="122237"/>
                </a:lnTo>
                <a:lnTo>
                  <a:pt x="4763" y="66675"/>
                </a:lnTo>
                <a:close/>
              </a:path>
            </a:pathLst>
          </a:custGeom>
          <a:ln w="0">
            <a:noFill/>
            <a:prstDash val="solid"/>
            <a:round/>
            <a:headEnd/>
            <a:tailEnd/>
          </a:ln>
        </p:spPr>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306E96C-89BF-B657-B499-B2532CD61123}"/>
              </a:ext>
            </a:extLst>
          </p:cNvPr>
          <p:cNvSpPr>
            <a:spLocks noGrp="1"/>
          </p:cNvSpPr>
          <p:nvPr>
            <p:ph type="title"/>
          </p:nvPr>
        </p:nvSpPr>
        <p:spPr>
          <a:xfrm>
            <a:off x="360727" y="662400"/>
            <a:ext cx="4337108" cy="1527127"/>
          </a:xfrm>
        </p:spPr>
        <p:txBody>
          <a:bodyPr anchor="t">
            <a:noAutofit/>
          </a:bodyPr>
          <a:lstStyle/>
          <a:p>
            <a:r>
              <a:rPr lang="en-US" sz="3600" dirty="0">
                <a:effectLst>
                  <a:outerShdw blurRad="38100" dist="38100" dir="2700000" algn="tl">
                    <a:srgbClr val="000000">
                      <a:alpha val="43137"/>
                    </a:srgbClr>
                  </a:outerShdw>
                </a:effectLst>
              </a:rPr>
              <a:t>Target: The Caribbean, Central America, and Gulf States</a:t>
            </a:r>
          </a:p>
        </p:txBody>
      </p:sp>
      <p:sp>
        <p:nvSpPr>
          <p:cNvPr id="9" name="Content Placeholder 8">
            <a:extLst>
              <a:ext uri="{FF2B5EF4-FFF2-40B4-BE49-F238E27FC236}">
                <a16:creationId xmlns:a16="http://schemas.microsoft.com/office/drawing/2014/main" id="{F03F7BAF-814B-4C13-AC6E-CBA12E3D6F85}"/>
              </a:ext>
            </a:extLst>
          </p:cNvPr>
          <p:cNvSpPr>
            <a:spLocks noGrp="1"/>
          </p:cNvSpPr>
          <p:nvPr>
            <p:ph idx="1"/>
          </p:nvPr>
        </p:nvSpPr>
        <p:spPr>
          <a:xfrm>
            <a:off x="612396" y="2273417"/>
            <a:ext cx="3561855" cy="3857382"/>
          </a:xfrm>
        </p:spPr>
        <p:txBody>
          <a:bodyPr>
            <a:normAutofit/>
          </a:bodyPr>
          <a:lstStyle/>
          <a:p>
            <a:pPr marL="0" indent="0">
              <a:buNone/>
            </a:pPr>
            <a:r>
              <a:rPr lang="en-US" sz="2400" dirty="0">
                <a:solidFill>
                  <a:schemeClr val="tx1">
                    <a:alpha val="60000"/>
                  </a:schemeClr>
                </a:solidFill>
                <a:effectLst>
                  <a:outerShdw blurRad="38100" dist="38100" dir="2700000" algn="tl">
                    <a:srgbClr val="000000">
                      <a:alpha val="43137"/>
                    </a:srgbClr>
                  </a:outerShdw>
                </a:effectLst>
              </a:rPr>
              <a:t>Although it’s too far out to be certain, right now it looks like the Caribbean and the Gulf States are the likeliest targets for this storm and the two storms that are forming behind it.  </a:t>
            </a:r>
          </a:p>
          <a:p>
            <a:pPr marL="0" indent="0">
              <a:buNone/>
            </a:pPr>
            <a:r>
              <a:rPr lang="en-US" sz="2000" dirty="0">
                <a:solidFill>
                  <a:schemeClr val="tx1">
                    <a:alpha val="60000"/>
                  </a:schemeClr>
                </a:solidFill>
              </a:rPr>
              <a:t> </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69E3E759-2739-8697-B388-9638EF90E763}"/>
                  </a:ext>
                </a:extLst>
              </p14:cNvPr>
              <p14:cNvContentPartPr/>
              <p14:nvPr/>
            </p14:nvContentPartPr>
            <p14:xfrm>
              <a:off x="4717760" y="5828707"/>
              <a:ext cx="744840" cy="70920"/>
            </p14:xfrm>
          </p:contentPart>
        </mc:Choice>
        <mc:Fallback xmlns="">
          <p:pic>
            <p:nvPicPr>
              <p:cNvPr id="10" name="Ink 9">
                <a:extLst>
                  <a:ext uri="{FF2B5EF4-FFF2-40B4-BE49-F238E27FC236}">
                    <a16:creationId xmlns:a16="http://schemas.microsoft.com/office/drawing/2014/main" id="{69E3E759-2739-8697-B388-9638EF90E763}"/>
                  </a:ext>
                </a:extLst>
              </p:cNvPr>
              <p:cNvPicPr/>
              <p:nvPr/>
            </p:nvPicPr>
            <p:blipFill>
              <a:blip r:embed="rId4"/>
              <a:stretch>
                <a:fillRect/>
              </a:stretch>
            </p:blipFill>
            <p:spPr>
              <a:xfrm>
                <a:off x="4681760" y="5792707"/>
                <a:ext cx="8164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79F0403D-F8D9-18FD-939F-2833248ECB26}"/>
                  </a:ext>
                </a:extLst>
              </p14:cNvPr>
              <p14:cNvContentPartPr/>
              <p14:nvPr/>
            </p14:nvContentPartPr>
            <p14:xfrm>
              <a:off x="4645040" y="5796307"/>
              <a:ext cx="910080" cy="349560"/>
            </p14:xfrm>
          </p:contentPart>
        </mc:Choice>
        <mc:Fallback xmlns="">
          <p:pic>
            <p:nvPicPr>
              <p:cNvPr id="13" name="Ink 12">
                <a:extLst>
                  <a:ext uri="{FF2B5EF4-FFF2-40B4-BE49-F238E27FC236}">
                    <a16:creationId xmlns:a16="http://schemas.microsoft.com/office/drawing/2014/main" id="{79F0403D-F8D9-18FD-939F-2833248ECB26}"/>
                  </a:ext>
                </a:extLst>
              </p:cNvPr>
              <p:cNvPicPr/>
              <p:nvPr/>
            </p:nvPicPr>
            <p:blipFill>
              <a:blip r:embed="rId6"/>
              <a:stretch>
                <a:fillRect/>
              </a:stretch>
            </p:blipFill>
            <p:spPr>
              <a:xfrm>
                <a:off x="4609400" y="5760667"/>
                <a:ext cx="981720" cy="421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3D936C53-27C6-CD10-3BED-706761EC63B7}"/>
                  </a:ext>
                </a:extLst>
              </p14:cNvPr>
              <p14:cNvContentPartPr/>
              <p14:nvPr/>
            </p14:nvContentPartPr>
            <p14:xfrm>
              <a:off x="4595360" y="251227"/>
              <a:ext cx="977040" cy="514440"/>
            </p14:xfrm>
          </p:contentPart>
        </mc:Choice>
        <mc:Fallback xmlns="">
          <p:pic>
            <p:nvPicPr>
              <p:cNvPr id="15" name="Ink 14">
                <a:extLst>
                  <a:ext uri="{FF2B5EF4-FFF2-40B4-BE49-F238E27FC236}">
                    <a16:creationId xmlns:a16="http://schemas.microsoft.com/office/drawing/2014/main" id="{3D936C53-27C6-CD10-3BED-706761EC63B7}"/>
                  </a:ext>
                </a:extLst>
              </p:cNvPr>
              <p:cNvPicPr/>
              <p:nvPr/>
            </p:nvPicPr>
            <p:blipFill>
              <a:blip r:embed="rId8"/>
              <a:stretch>
                <a:fillRect/>
              </a:stretch>
            </p:blipFill>
            <p:spPr>
              <a:xfrm>
                <a:off x="4559360" y="215587"/>
                <a:ext cx="1048680" cy="586080"/>
              </a:xfrm>
              <a:prstGeom prst="rect">
                <a:avLst/>
              </a:prstGeom>
            </p:spPr>
          </p:pic>
        </mc:Fallback>
      </mc:AlternateContent>
      <p:grpSp>
        <p:nvGrpSpPr>
          <p:cNvPr id="18" name="Group 17">
            <a:extLst>
              <a:ext uri="{FF2B5EF4-FFF2-40B4-BE49-F238E27FC236}">
                <a16:creationId xmlns:a16="http://schemas.microsoft.com/office/drawing/2014/main" id="{37EA978F-3EA9-C161-DCD9-CE86EE5200F7}"/>
              </a:ext>
            </a:extLst>
          </p:cNvPr>
          <p:cNvGrpSpPr/>
          <p:nvPr/>
        </p:nvGrpSpPr>
        <p:grpSpPr>
          <a:xfrm>
            <a:off x="4605080" y="662347"/>
            <a:ext cx="1017000" cy="401040"/>
            <a:chOff x="4605080" y="662347"/>
            <a:chExt cx="1017000" cy="401040"/>
          </a:xfrm>
        </p:grpSpPr>
        <mc:AlternateContent xmlns:mc="http://schemas.openxmlformats.org/markup-compatibility/2006" xmlns:p14="http://schemas.microsoft.com/office/powerpoint/2010/main">
          <mc:Choice Requires="p14">
            <p:contentPart p14:bwMode="auto" r:id="rId9">
              <p14:nvContentPartPr>
                <p14:cNvPr id="16" name="Ink 15">
                  <a:extLst>
                    <a:ext uri="{FF2B5EF4-FFF2-40B4-BE49-F238E27FC236}">
                      <a16:creationId xmlns:a16="http://schemas.microsoft.com/office/drawing/2014/main" id="{FC8D3A00-506C-C8D4-99FC-45E63BEF0073}"/>
                    </a:ext>
                  </a:extLst>
                </p14:cNvPr>
                <p14:cNvContentPartPr/>
                <p14:nvPr/>
              </p14:nvContentPartPr>
              <p14:xfrm>
                <a:off x="4605080" y="780067"/>
                <a:ext cx="970560" cy="283320"/>
              </p14:xfrm>
            </p:contentPart>
          </mc:Choice>
          <mc:Fallback xmlns="">
            <p:pic>
              <p:nvPicPr>
                <p:cNvPr id="16" name="Ink 15">
                  <a:extLst>
                    <a:ext uri="{FF2B5EF4-FFF2-40B4-BE49-F238E27FC236}">
                      <a16:creationId xmlns:a16="http://schemas.microsoft.com/office/drawing/2014/main" id="{FC8D3A00-506C-C8D4-99FC-45E63BEF0073}"/>
                    </a:ext>
                  </a:extLst>
                </p:cNvPr>
                <p:cNvPicPr/>
                <p:nvPr/>
              </p:nvPicPr>
              <p:blipFill>
                <a:blip r:embed="rId10"/>
                <a:stretch>
                  <a:fillRect/>
                </a:stretch>
              </p:blipFill>
              <p:spPr>
                <a:xfrm>
                  <a:off x="4569440" y="744067"/>
                  <a:ext cx="1042200" cy="354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0EE52466-8B16-1A62-7DB0-F764F4A7ED40}"/>
                    </a:ext>
                  </a:extLst>
                </p14:cNvPr>
                <p14:cNvContentPartPr/>
                <p14:nvPr/>
              </p14:nvContentPartPr>
              <p14:xfrm>
                <a:off x="5603720" y="662347"/>
                <a:ext cx="18360" cy="141840"/>
              </p14:xfrm>
            </p:contentPart>
          </mc:Choice>
          <mc:Fallback xmlns="">
            <p:pic>
              <p:nvPicPr>
                <p:cNvPr id="17" name="Ink 16">
                  <a:extLst>
                    <a:ext uri="{FF2B5EF4-FFF2-40B4-BE49-F238E27FC236}">
                      <a16:creationId xmlns:a16="http://schemas.microsoft.com/office/drawing/2014/main" id="{0EE52466-8B16-1A62-7DB0-F764F4A7ED40}"/>
                    </a:ext>
                  </a:extLst>
                </p:cNvPr>
                <p:cNvPicPr/>
                <p:nvPr/>
              </p:nvPicPr>
              <p:blipFill>
                <a:blip r:embed="rId12"/>
                <a:stretch>
                  <a:fillRect/>
                </a:stretch>
              </p:blipFill>
              <p:spPr>
                <a:xfrm>
                  <a:off x="5567720" y="626347"/>
                  <a:ext cx="90000" cy="213480"/>
                </a:xfrm>
                <a:prstGeom prst="rect">
                  <a:avLst/>
                </a:prstGeom>
              </p:spPr>
            </p:pic>
          </mc:Fallback>
        </mc:AlternateContent>
      </p:grpSp>
    </p:spTree>
    <p:extLst>
      <p:ext uri="{BB962C8B-B14F-4D97-AF65-F5344CB8AC3E}">
        <p14:creationId xmlns:p14="http://schemas.microsoft.com/office/powerpoint/2010/main" val="11885201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picture containing ground, outdoor, dirt, sandy&#10;&#10;Description automatically generated">
            <a:extLst>
              <a:ext uri="{FF2B5EF4-FFF2-40B4-BE49-F238E27FC236}">
                <a16:creationId xmlns:a16="http://schemas.microsoft.com/office/drawing/2014/main" id="{CB7416D7-A765-D6BA-A2AA-A86E0450B8E4}"/>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
        <p:nvSpPr>
          <p:cNvPr id="17" name="Rectangle 16">
            <a:extLst>
              <a:ext uri="{FF2B5EF4-FFF2-40B4-BE49-F238E27FC236}">
                <a16:creationId xmlns:a16="http://schemas.microsoft.com/office/drawing/2014/main" id="{7B51B11D-BBCD-47C7-A599-1EDA2F22FE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3308" y="4549726"/>
            <a:ext cx="11438793" cy="1844256"/>
          </a:xfrm>
          <a:prstGeom prst="rect">
            <a:avLst/>
          </a:prstGeom>
          <a:solidFill>
            <a:srgbClr val="404040">
              <a:alpha val="93000"/>
            </a:srgbClr>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F9663F0-29A8-8FF0-DADD-ABEBC92BC467}"/>
              </a:ext>
            </a:extLst>
          </p:cNvPr>
          <p:cNvSpPr>
            <a:spLocks noGrp="1"/>
          </p:cNvSpPr>
          <p:nvPr>
            <p:ph type="title"/>
          </p:nvPr>
        </p:nvSpPr>
        <p:spPr>
          <a:xfrm>
            <a:off x="542544" y="4754880"/>
            <a:ext cx="11137392" cy="932688"/>
          </a:xfrm>
        </p:spPr>
        <p:txBody>
          <a:bodyPr vert="horz" lIns="91440" tIns="45720" rIns="91440" bIns="45720" rtlCol="0" anchor="b">
            <a:noAutofit/>
          </a:bodyPr>
          <a:lstStyle/>
          <a:p>
            <a:pPr algn="ctr"/>
            <a:r>
              <a:rPr lang="en-US" sz="3600" dirty="0">
                <a:solidFill>
                  <a:schemeClr val="bg1"/>
                </a:solidFill>
                <a:effectLst>
                  <a:outerShdw blurRad="38100" dist="38100" dir="2700000" algn="tl">
                    <a:srgbClr val="000000">
                      <a:alpha val="43137"/>
                    </a:srgbClr>
                  </a:outerShdw>
                </a:effectLst>
                <a:highlight>
                  <a:srgbClr val="000000"/>
                </a:highlight>
              </a:rPr>
              <a:t>Flash flooding has destroyed a local bridge, vital to ensure food and medical supplies get through to the area  </a:t>
            </a:r>
          </a:p>
        </p:txBody>
      </p:sp>
      <p:sp>
        <p:nvSpPr>
          <p:cNvPr id="9" name="Content Placeholder 8">
            <a:extLst>
              <a:ext uri="{FF2B5EF4-FFF2-40B4-BE49-F238E27FC236}">
                <a16:creationId xmlns:a16="http://schemas.microsoft.com/office/drawing/2014/main" id="{B9503F78-5FA8-AE91-B4D3-1E37C8448BA8}"/>
              </a:ext>
            </a:extLst>
          </p:cNvPr>
          <p:cNvSpPr>
            <a:spLocks noGrp="1"/>
          </p:cNvSpPr>
          <p:nvPr>
            <p:ph idx="1"/>
          </p:nvPr>
        </p:nvSpPr>
        <p:spPr>
          <a:xfrm>
            <a:off x="1524000" y="5815584"/>
            <a:ext cx="9144000" cy="420624"/>
          </a:xfrm>
        </p:spPr>
        <p:txBody>
          <a:bodyPr vert="horz" lIns="91440" tIns="45720" rIns="91440" bIns="45720" rtlCol="0">
            <a:normAutofit/>
          </a:bodyPr>
          <a:lstStyle/>
          <a:p>
            <a:pPr marL="0" indent="0" algn="ctr">
              <a:buNone/>
            </a:pPr>
            <a:endParaRPr lang="en-US" sz="2400" dirty="0">
              <a:solidFill>
                <a:schemeClr val="bg1"/>
              </a:solidFill>
            </a:endParaRPr>
          </a:p>
        </p:txBody>
      </p:sp>
      <p:cxnSp>
        <p:nvCxnSpPr>
          <p:cNvPr id="19" name="Straight Connector 18">
            <a:extLst>
              <a:ext uri="{FF2B5EF4-FFF2-40B4-BE49-F238E27FC236}">
                <a16:creationId xmlns:a16="http://schemas.microsoft.com/office/drawing/2014/main" id="{6A810F53-4CAC-492E-A2F9-C147AA509B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574243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40576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picture containing ground, outdoor, dirt, sandy&#10;&#10;Description automatically generated">
            <a:extLst>
              <a:ext uri="{FF2B5EF4-FFF2-40B4-BE49-F238E27FC236}">
                <a16:creationId xmlns:a16="http://schemas.microsoft.com/office/drawing/2014/main" id="{CB7416D7-A765-D6BA-A2AA-A86E0450B8E4}"/>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
        <p:nvSpPr>
          <p:cNvPr id="17" name="Rectangle 16">
            <a:extLst>
              <a:ext uri="{FF2B5EF4-FFF2-40B4-BE49-F238E27FC236}">
                <a16:creationId xmlns:a16="http://schemas.microsoft.com/office/drawing/2014/main" id="{7B51B11D-BBCD-47C7-A599-1EDA2F22FE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3308" y="4549726"/>
            <a:ext cx="11438793" cy="1844256"/>
          </a:xfrm>
          <a:prstGeom prst="rect">
            <a:avLst/>
          </a:prstGeom>
          <a:solidFill>
            <a:srgbClr val="404040">
              <a:alpha val="93000"/>
            </a:srgbClr>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F9663F0-29A8-8FF0-DADD-ABEBC92BC467}"/>
              </a:ext>
            </a:extLst>
          </p:cNvPr>
          <p:cNvSpPr>
            <a:spLocks noGrp="1"/>
          </p:cNvSpPr>
          <p:nvPr>
            <p:ph type="title"/>
          </p:nvPr>
        </p:nvSpPr>
        <p:spPr>
          <a:xfrm>
            <a:off x="542544" y="4754880"/>
            <a:ext cx="11137392" cy="932688"/>
          </a:xfrm>
        </p:spPr>
        <p:txBody>
          <a:bodyPr vert="horz" lIns="91440" tIns="45720" rIns="91440" bIns="45720" rtlCol="0" anchor="b">
            <a:noAutofit/>
          </a:bodyPr>
          <a:lstStyle/>
          <a:p>
            <a:pPr algn="ctr"/>
            <a:r>
              <a:rPr lang="en-US" sz="3600" dirty="0">
                <a:solidFill>
                  <a:schemeClr val="bg1"/>
                </a:solidFill>
                <a:effectLst>
                  <a:outerShdw blurRad="38100" dist="38100" dir="2700000" algn="tl">
                    <a:srgbClr val="000000">
                      <a:alpha val="43137"/>
                    </a:srgbClr>
                  </a:outerShdw>
                </a:effectLst>
              </a:rPr>
              <a:t>To successfully deploy a pontoon bridge: </a:t>
            </a:r>
            <a:br>
              <a:rPr lang="en-US" sz="3600" dirty="0">
                <a:solidFill>
                  <a:schemeClr val="bg1"/>
                </a:solidFill>
                <a:effectLst>
                  <a:outerShdw blurRad="38100" dist="38100" dir="2700000" algn="tl">
                    <a:srgbClr val="000000">
                      <a:alpha val="43137"/>
                    </a:srgbClr>
                  </a:outerShdw>
                </a:effectLst>
              </a:rPr>
            </a:br>
            <a:r>
              <a:rPr lang="en-US" sz="3600" dirty="0">
                <a:solidFill>
                  <a:schemeClr val="bg1"/>
                </a:solidFill>
                <a:effectLst>
                  <a:outerShdw blurRad="38100" dist="38100" dir="2700000" algn="tl">
                    <a:srgbClr val="000000">
                      <a:alpha val="43137"/>
                    </a:srgbClr>
                  </a:outerShdw>
                </a:effectLst>
                <a:highlight>
                  <a:srgbClr val="000000"/>
                </a:highlight>
              </a:rPr>
              <a:t> </a:t>
            </a:r>
            <a:r>
              <a:rPr lang="en-US" sz="3600" b="1" dirty="0">
                <a:solidFill>
                  <a:srgbClr val="C00000"/>
                </a:solidFill>
                <a:effectLst>
                  <a:outerShdw blurRad="38100" dist="38100" dir="2700000" algn="tl">
                    <a:srgbClr val="000000">
                      <a:alpha val="43137"/>
                    </a:srgbClr>
                  </a:outerShdw>
                </a:effectLst>
                <a:highlight>
                  <a:srgbClr val="000000"/>
                </a:highlight>
              </a:rPr>
              <a:t>Infra DC of 20 and Nat Dis of 18</a:t>
            </a:r>
          </a:p>
        </p:txBody>
      </p:sp>
      <p:sp>
        <p:nvSpPr>
          <p:cNvPr id="9" name="Content Placeholder 8">
            <a:extLst>
              <a:ext uri="{FF2B5EF4-FFF2-40B4-BE49-F238E27FC236}">
                <a16:creationId xmlns:a16="http://schemas.microsoft.com/office/drawing/2014/main" id="{B9503F78-5FA8-AE91-B4D3-1E37C8448BA8}"/>
              </a:ext>
            </a:extLst>
          </p:cNvPr>
          <p:cNvSpPr>
            <a:spLocks noGrp="1"/>
          </p:cNvSpPr>
          <p:nvPr>
            <p:ph idx="1"/>
          </p:nvPr>
        </p:nvSpPr>
        <p:spPr>
          <a:xfrm>
            <a:off x="1524000" y="5815584"/>
            <a:ext cx="9144000" cy="420624"/>
          </a:xfrm>
        </p:spPr>
        <p:txBody>
          <a:bodyPr vert="horz" lIns="91440" tIns="45720" rIns="91440" bIns="45720" rtlCol="0">
            <a:normAutofit/>
          </a:bodyPr>
          <a:lstStyle/>
          <a:p>
            <a:pPr marL="0" indent="0" algn="ctr">
              <a:buNone/>
            </a:pPr>
            <a:endParaRPr lang="en-US" sz="2400" dirty="0">
              <a:solidFill>
                <a:schemeClr val="bg1"/>
              </a:solidFill>
            </a:endParaRPr>
          </a:p>
        </p:txBody>
      </p:sp>
      <p:cxnSp>
        <p:nvCxnSpPr>
          <p:cNvPr id="19" name="Straight Connector 18">
            <a:extLst>
              <a:ext uri="{FF2B5EF4-FFF2-40B4-BE49-F238E27FC236}">
                <a16:creationId xmlns:a16="http://schemas.microsoft.com/office/drawing/2014/main" id="{6A810F53-4CAC-492E-A2F9-C147AA509B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574243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01562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Panel to Explore Dominican-Haitian Refugee Crisis">
            <a:extLst>
              <a:ext uri="{FF2B5EF4-FFF2-40B4-BE49-F238E27FC236}">
                <a16:creationId xmlns:a16="http://schemas.microsoft.com/office/drawing/2014/main" id="{83ABE98D-A437-C89A-9F6C-BEE0B7EB617F}"/>
              </a:ext>
            </a:extLst>
          </p:cNvPr>
          <p:cNvPicPr>
            <a:picLocks noChangeAspect="1" noChangeArrowheads="1"/>
          </p:cNvPicPr>
          <p:nvPr/>
        </p:nvPicPr>
        <p:blipFill rotWithShape="1">
          <a:blip r:embed="rId2">
            <a:alphaModFix amt="60000"/>
            <a:duotone>
              <a:prstClr val="black"/>
              <a:schemeClr val="accent2">
                <a:tint val="45000"/>
                <a:satMod val="400000"/>
              </a:schemeClr>
            </a:duotone>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l="12684"/>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CC21C58-CD58-3E9C-B222-9FF26A606109}"/>
              </a:ext>
            </a:extLst>
          </p:cNvPr>
          <p:cNvSpPr>
            <a:spLocks noGrp="1"/>
          </p:cNvSpPr>
          <p:nvPr>
            <p:ph type="title"/>
          </p:nvPr>
        </p:nvSpPr>
        <p:spPr>
          <a:xfrm>
            <a:off x="838200" y="525195"/>
            <a:ext cx="10165218" cy="2806506"/>
          </a:xfrm>
        </p:spPr>
        <p:txBody>
          <a:bodyPr anchor="b">
            <a:normAutofit/>
          </a:bodyPr>
          <a:lstStyle/>
          <a:p>
            <a:pPr algn="ctr"/>
            <a:r>
              <a:rPr lang="en-US" sz="6000" b="1" dirty="0">
                <a:solidFill>
                  <a:schemeClr val="accent4"/>
                </a:solidFill>
                <a:effectLst>
                  <a:outerShdw blurRad="38100" dist="38100" dir="2700000" algn="tl">
                    <a:srgbClr val="000000">
                      <a:alpha val="43137"/>
                    </a:srgbClr>
                  </a:outerShdw>
                </a:effectLst>
                <a:highlight>
                  <a:srgbClr val="000000"/>
                </a:highlight>
              </a:rPr>
              <a:t>Moment of Decision</a:t>
            </a:r>
          </a:p>
        </p:txBody>
      </p:sp>
      <p:sp>
        <p:nvSpPr>
          <p:cNvPr id="3" name="Content Placeholder 2">
            <a:extLst>
              <a:ext uri="{FF2B5EF4-FFF2-40B4-BE49-F238E27FC236}">
                <a16:creationId xmlns:a16="http://schemas.microsoft.com/office/drawing/2014/main" id="{5B362FAB-0B12-AE79-F402-9183FDA23E2E}"/>
              </a:ext>
            </a:extLst>
          </p:cNvPr>
          <p:cNvSpPr>
            <a:spLocks noGrp="1"/>
          </p:cNvSpPr>
          <p:nvPr>
            <p:ph idx="1"/>
          </p:nvPr>
        </p:nvSpPr>
        <p:spPr>
          <a:xfrm>
            <a:off x="838200" y="3526300"/>
            <a:ext cx="10165218" cy="2588458"/>
          </a:xfrm>
        </p:spPr>
        <p:txBody>
          <a:bodyPr>
            <a:normAutofit/>
          </a:bodyPr>
          <a:lstStyle/>
          <a:p>
            <a:pPr marL="0" indent="0" algn="ctr">
              <a:buNone/>
            </a:pPr>
            <a:r>
              <a:rPr lang="en-US" sz="3600" dirty="0">
                <a:solidFill>
                  <a:srgbClr val="FFFFFF"/>
                </a:solidFill>
                <a:effectLst>
                  <a:outerShdw blurRad="38100" dist="38100" dir="2700000" algn="tl">
                    <a:srgbClr val="000000">
                      <a:alpha val="43137"/>
                    </a:srgbClr>
                  </a:outerShdw>
                </a:effectLst>
              </a:rPr>
              <a:t>The government of Jamaica has openly questioned your commitment to the poorest countries in the region.  They demand that you immediately shift team members and/or resources from an unaffected region to their country.</a:t>
            </a:r>
          </a:p>
        </p:txBody>
      </p:sp>
    </p:spTree>
    <p:extLst>
      <p:ext uri="{BB962C8B-B14F-4D97-AF65-F5344CB8AC3E}">
        <p14:creationId xmlns:p14="http://schemas.microsoft.com/office/powerpoint/2010/main" val="12580664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31" name="Rectangle 5126">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BAF6B0-53AE-ED70-368A-0712A6FA08EA}"/>
              </a:ext>
            </a:extLst>
          </p:cNvPr>
          <p:cNvSpPr>
            <a:spLocks noGrp="1"/>
          </p:cNvSpPr>
          <p:nvPr>
            <p:ph type="title"/>
          </p:nvPr>
        </p:nvSpPr>
        <p:spPr>
          <a:xfrm>
            <a:off x="640080" y="325369"/>
            <a:ext cx="4368602" cy="1956841"/>
          </a:xfrm>
        </p:spPr>
        <p:txBody>
          <a:bodyPr anchor="b">
            <a:normAutofit fontScale="90000"/>
          </a:bodyPr>
          <a:lstStyle/>
          <a:p>
            <a:r>
              <a:rPr lang="en-US" sz="5400" b="1" dirty="0">
                <a:solidFill>
                  <a:srgbClr val="FFFF00"/>
                </a:solidFill>
                <a:effectLst>
                  <a:outerShdw blurRad="38100" dist="38100" dir="2700000" algn="tl">
                    <a:srgbClr val="000000">
                      <a:alpha val="43137"/>
                    </a:srgbClr>
                  </a:outerShdw>
                </a:effectLst>
                <a:highlight>
                  <a:srgbClr val="000000"/>
                </a:highlight>
              </a:rPr>
              <a:t>SUCCESS!!</a:t>
            </a:r>
            <a:br>
              <a:rPr lang="en-US" sz="5400" b="1" dirty="0">
                <a:solidFill>
                  <a:srgbClr val="FFFF00"/>
                </a:solidFill>
                <a:effectLst>
                  <a:outerShdw blurRad="38100" dist="38100" dir="2700000" algn="tl">
                    <a:srgbClr val="000000">
                      <a:alpha val="43137"/>
                    </a:srgbClr>
                  </a:outerShdw>
                </a:effectLst>
              </a:rPr>
            </a:br>
            <a:r>
              <a:rPr lang="en-US" sz="3200" b="1" dirty="0">
                <a:solidFill>
                  <a:schemeClr val="tx1">
                    <a:lumMod val="85000"/>
                    <a:lumOff val="15000"/>
                  </a:schemeClr>
                </a:solidFill>
                <a:effectLst>
                  <a:outerShdw blurRad="38100" dist="38100" dir="2700000" algn="tl">
                    <a:srgbClr val="000000">
                      <a:alpha val="43137"/>
                    </a:srgbClr>
                  </a:outerShdw>
                </a:effectLst>
              </a:rPr>
              <a:t>You deploy a pontoon bridge and save the region</a:t>
            </a:r>
            <a:endParaRPr lang="en-US" sz="5400" b="1" dirty="0">
              <a:solidFill>
                <a:schemeClr val="tx1">
                  <a:lumMod val="85000"/>
                  <a:lumOff val="15000"/>
                </a:schemeClr>
              </a:solidFill>
              <a:effectLst>
                <a:outerShdw blurRad="38100" dist="38100" dir="2700000" algn="tl">
                  <a:srgbClr val="000000">
                    <a:alpha val="43137"/>
                  </a:srgbClr>
                </a:outerShdw>
              </a:effectLst>
            </a:endParaRPr>
          </a:p>
        </p:txBody>
      </p:sp>
      <p:sp>
        <p:nvSpPr>
          <p:cNvPr id="513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4CECEFE-C734-4A0A-F11F-AF2EA55C7D3F}"/>
              </a:ext>
            </a:extLst>
          </p:cNvPr>
          <p:cNvSpPr>
            <a:spLocks noGrp="1"/>
          </p:cNvSpPr>
          <p:nvPr>
            <p:ph idx="1"/>
          </p:nvPr>
        </p:nvSpPr>
        <p:spPr>
          <a:xfrm>
            <a:off x="640080" y="2872899"/>
            <a:ext cx="4243589" cy="3320668"/>
          </a:xfrm>
        </p:spPr>
        <p:txBody>
          <a:bodyPr>
            <a:normAutofit/>
          </a:bodyPr>
          <a:lstStyle/>
          <a:p>
            <a:pPr marL="0" indent="0">
              <a:buNone/>
            </a:pPr>
            <a:r>
              <a:rPr lang="en-US" sz="3200" dirty="0">
                <a:solidFill>
                  <a:schemeClr val="bg1"/>
                </a:solidFill>
                <a:effectLst>
                  <a:outerShdw blurRad="38100" dist="38100" dir="2700000" algn="tl">
                    <a:srgbClr val="000000">
                      <a:alpha val="43137"/>
                    </a:srgbClr>
                  </a:outerShdw>
                </a:effectLst>
                <a:highlight>
                  <a:srgbClr val="000000"/>
                </a:highlight>
              </a:rPr>
              <a:t>Your team’s abilities are impressive.  </a:t>
            </a:r>
          </a:p>
          <a:p>
            <a:pPr marL="0" indent="0">
              <a:buNone/>
            </a:pPr>
            <a:r>
              <a:rPr lang="en-US" sz="3200" dirty="0">
                <a:solidFill>
                  <a:schemeClr val="bg1"/>
                </a:solidFill>
                <a:effectLst>
                  <a:outerShdw blurRad="38100" dist="38100" dir="2700000" algn="tl">
                    <a:srgbClr val="000000">
                      <a:alpha val="43137"/>
                    </a:srgbClr>
                  </a:outerShdw>
                </a:effectLst>
                <a:highlight>
                  <a:srgbClr val="000000"/>
                </a:highlight>
              </a:rPr>
              <a:t>You’re well on your way to establishing an amazing reputation for the Ministry of the Americas</a:t>
            </a:r>
          </a:p>
        </p:txBody>
      </p:sp>
      <p:pic>
        <p:nvPicPr>
          <p:cNvPr id="5122" name="Picture 2" descr="Who built a bridge of boats? - Quora">
            <a:extLst>
              <a:ext uri="{FF2B5EF4-FFF2-40B4-BE49-F238E27FC236}">
                <a16:creationId xmlns:a16="http://schemas.microsoft.com/office/drawing/2014/main" id="{C01519E7-7D1E-0948-3ABD-9A7A627F8F91}"/>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GlowDiffused/>
                    </a14:imgEffect>
                  </a14:imgLayer>
                </a14:imgProps>
              </a:ext>
              <a:ext uri="{28A0092B-C50C-407E-A947-70E740481C1C}">
                <a14:useLocalDpi xmlns:a14="http://schemas.microsoft.com/office/drawing/2010/main" val="0"/>
              </a:ext>
            </a:extLst>
          </a:blip>
          <a:srcRect l="17769" r="1979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13352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9" name="Content Placeholder 8" descr="A picture containing sky, ground, outdoor, mountain&#10;&#10;Description automatically generated">
            <a:extLst>
              <a:ext uri="{FF2B5EF4-FFF2-40B4-BE49-F238E27FC236}">
                <a16:creationId xmlns:a16="http://schemas.microsoft.com/office/drawing/2014/main" id="{D4A00563-47E2-CBD6-1A82-A21D4DDA2985}"/>
              </a:ext>
            </a:extLst>
          </p:cNvPr>
          <p:cNvPicPr>
            <a:picLocks noChangeAspect="1"/>
          </p:cNvPicPr>
          <p:nvPr/>
        </p:nvPicPr>
        <p:blipFill rotWithShape="1">
          <a:blip r:embed="rId2">
            <a:duotone>
              <a:prstClr val="black"/>
              <a:schemeClr val="accent2">
                <a:tint val="45000"/>
                <a:satMod val="400000"/>
              </a:schemeClr>
            </a:duotone>
            <a:extLst>
              <a:ext uri="{28A0092B-C50C-407E-A947-70E740481C1C}">
                <a14:useLocalDpi xmlns:a14="http://schemas.microsoft.com/office/drawing/2010/main" val="0"/>
              </a:ext>
            </a:extLst>
          </a:blip>
          <a:srcRect t="9214" r="-1" b="6177"/>
          <a:stretch/>
        </p:blipFill>
        <p:spPr>
          <a:xfrm>
            <a:off x="20" y="10"/>
            <a:ext cx="12188932" cy="6857990"/>
          </a:xfrm>
          <a:prstGeom prst="rect">
            <a:avLst/>
          </a:prstGeom>
        </p:spPr>
      </p:pic>
      <p:sp>
        <p:nvSpPr>
          <p:cNvPr id="16" name="Freeform: Shape 15">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5D6CDDEE-E6C3-92BA-EC5B-F9F6558407C4}"/>
              </a:ext>
            </a:extLst>
          </p:cNvPr>
          <p:cNvSpPr>
            <a:spLocks noGrp="1"/>
          </p:cNvSpPr>
          <p:nvPr>
            <p:ph type="title"/>
          </p:nvPr>
        </p:nvSpPr>
        <p:spPr>
          <a:xfrm>
            <a:off x="618062" y="4185749"/>
            <a:ext cx="9265771" cy="622836"/>
          </a:xfrm>
        </p:spPr>
        <p:txBody>
          <a:bodyPr>
            <a:normAutofit fontScale="90000"/>
          </a:bodyPr>
          <a:lstStyle/>
          <a:p>
            <a:pPr algn="ctr"/>
            <a:r>
              <a:rPr lang="en-US" sz="4000" b="1" dirty="0">
                <a:solidFill>
                  <a:srgbClr val="C00000"/>
                </a:solidFill>
                <a:effectLst>
                  <a:outerShdw blurRad="38100" dist="38100" dir="2700000" algn="tl">
                    <a:srgbClr val="000000">
                      <a:alpha val="43137"/>
                    </a:srgbClr>
                  </a:outerShdw>
                </a:effectLst>
                <a:highlight>
                  <a:srgbClr val="000000"/>
                </a:highlight>
              </a:rPr>
              <a:t>Failure</a:t>
            </a:r>
          </a:p>
        </p:txBody>
      </p:sp>
      <p:sp>
        <p:nvSpPr>
          <p:cNvPr id="13" name="Content Placeholder 12">
            <a:extLst>
              <a:ext uri="{FF2B5EF4-FFF2-40B4-BE49-F238E27FC236}">
                <a16:creationId xmlns:a16="http://schemas.microsoft.com/office/drawing/2014/main" id="{DCC928FF-2E13-C71B-B1A0-9F176A86E92E}"/>
              </a:ext>
            </a:extLst>
          </p:cNvPr>
          <p:cNvSpPr>
            <a:spLocks noGrp="1"/>
          </p:cNvSpPr>
          <p:nvPr>
            <p:ph idx="1"/>
          </p:nvPr>
        </p:nvSpPr>
        <p:spPr>
          <a:xfrm>
            <a:off x="618063" y="4856921"/>
            <a:ext cx="9565028" cy="1249240"/>
          </a:xfrm>
        </p:spPr>
        <p:txBody>
          <a:bodyPr>
            <a:normAutofit/>
          </a:bodyPr>
          <a:lstStyle/>
          <a:p>
            <a:pPr marL="0" indent="0" algn="ctr">
              <a:buNone/>
            </a:pPr>
            <a:r>
              <a:rPr lang="en-US" dirty="0">
                <a:effectLst>
                  <a:outerShdw blurRad="38100" dist="38100" dir="2700000" algn="tl">
                    <a:srgbClr val="000000">
                      <a:alpha val="43137"/>
                    </a:srgbClr>
                  </a:outerShdw>
                </a:effectLst>
                <a:highlight>
                  <a:srgbClr val="000000"/>
                </a:highlight>
              </a:rPr>
              <a:t>Nobody expected you to come through in this situation, but it would have been nice had you done so.  The villages in the Eastern part of the island go without food and water</a:t>
            </a:r>
          </a:p>
        </p:txBody>
      </p:sp>
    </p:spTree>
    <p:extLst>
      <p:ext uri="{BB962C8B-B14F-4D97-AF65-F5344CB8AC3E}">
        <p14:creationId xmlns:p14="http://schemas.microsoft.com/office/powerpoint/2010/main" val="3966837118"/>
      </p:ext>
    </p:extLst>
  </p:cSld>
  <p:clrMapOvr>
    <a:overrideClrMapping bg1="dk1" tx1="lt1" bg2="dk2" tx2="lt2" accent1="accent1" accent2="accent2" accent3="accent3" accent4="accent4" accent5="accent5" accent6="accent6" hlink="hlink" folHlink="folHlink"/>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800" dirty="0">
                <a:solidFill>
                  <a:srgbClr val="FFC000"/>
                </a:solidFill>
                <a:effectLst>
                  <a:outerShdw blurRad="38100" dist="38100" dir="2700000" algn="tl">
                    <a:srgbClr val="000000">
                      <a:alpha val="43137"/>
                    </a:srgbClr>
                  </a:outerShdw>
                </a:effectLst>
              </a:rPr>
              <a:t>When it rains it pours…</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1666913"/>
            <a:ext cx="10165218" cy="4447845"/>
          </a:xfrm>
        </p:spPr>
        <p:txBody>
          <a:bodyPr>
            <a:normAutofit/>
          </a:bodyPr>
          <a:lstStyle/>
          <a:p>
            <a:pPr marL="0" indent="0">
              <a:buNone/>
            </a:pPr>
            <a:r>
              <a:rPr lang="en-US" dirty="0">
                <a:solidFill>
                  <a:schemeClr val="bg1"/>
                </a:solidFill>
                <a:effectLst>
                  <a:outerShdw blurRad="38100" dist="38100" dir="2700000" algn="tl">
                    <a:srgbClr val="000000">
                      <a:alpha val="43137"/>
                    </a:srgbClr>
                  </a:outerShdw>
                </a:effectLst>
                <a:highlight>
                  <a:srgbClr val="000000"/>
                </a:highlight>
              </a:rPr>
              <a:t>With the bridge repaired, can you successfully allocate the food and water to the residents of these villages?</a:t>
            </a:r>
          </a:p>
          <a:p>
            <a:pPr marL="0" indent="0">
              <a:buNone/>
            </a:pPr>
            <a:r>
              <a:rPr lang="en-US" dirty="0">
                <a:solidFill>
                  <a:srgbClr val="C00000"/>
                </a:solidFill>
                <a:effectLst>
                  <a:outerShdw blurRad="38100" dist="38100" dir="2700000" algn="tl">
                    <a:srgbClr val="000000">
                      <a:alpha val="43137"/>
                    </a:srgbClr>
                  </a:outerShdw>
                </a:effectLst>
                <a:highlight>
                  <a:srgbClr val="000000"/>
                </a:highlight>
              </a:rPr>
              <a:t>ND of 16 </a:t>
            </a:r>
            <a:r>
              <a:rPr lang="en-US" dirty="0">
                <a:solidFill>
                  <a:srgbClr val="FFC000"/>
                </a:solidFill>
                <a:effectLst>
                  <a:outerShdw blurRad="38100" dist="38100" dir="2700000" algn="tl">
                    <a:srgbClr val="000000">
                      <a:alpha val="43137"/>
                    </a:srgbClr>
                  </a:outerShdw>
                </a:effectLst>
                <a:highlight>
                  <a:srgbClr val="000000"/>
                </a:highlight>
              </a:rPr>
              <a:t>and </a:t>
            </a:r>
            <a:r>
              <a:rPr lang="en-US" dirty="0">
                <a:solidFill>
                  <a:srgbClr val="C00000"/>
                </a:solidFill>
                <a:effectLst>
                  <a:outerShdw blurRad="38100" dist="38100" dir="2700000" algn="tl">
                    <a:srgbClr val="000000">
                      <a:alpha val="43137"/>
                    </a:srgbClr>
                  </a:outerShdw>
                </a:effectLst>
                <a:highlight>
                  <a:srgbClr val="000000"/>
                </a:highlight>
              </a:rPr>
              <a:t>FD of 18</a:t>
            </a:r>
          </a:p>
        </p:txBody>
      </p:sp>
    </p:spTree>
    <p:extLst>
      <p:ext uri="{BB962C8B-B14F-4D97-AF65-F5344CB8AC3E}">
        <p14:creationId xmlns:p14="http://schemas.microsoft.com/office/powerpoint/2010/main" val="10901478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800" dirty="0">
                <a:solidFill>
                  <a:srgbClr val="FFC000"/>
                </a:solidFill>
                <a:effectLst>
                  <a:outerShdw blurRad="38100" dist="38100" dir="2700000" algn="tl">
                    <a:srgbClr val="000000">
                      <a:alpha val="43137"/>
                    </a:srgbClr>
                  </a:outerShdw>
                </a:effectLst>
              </a:rPr>
              <a:t>When it rains it pours…</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1666913"/>
            <a:ext cx="10165218" cy="4447845"/>
          </a:xfrm>
        </p:spPr>
        <p:txBody>
          <a:bodyPr>
            <a:normAutofit/>
          </a:bodyPr>
          <a:lstStyle/>
          <a:p>
            <a:pPr marL="0" indent="0" algn="ctr">
              <a:buNone/>
            </a:pPr>
            <a:r>
              <a:rPr lang="en-US" sz="6600" dirty="0">
                <a:solidFill>
                  <a:srgbClr val="FFC000"/>
                </a:solidFill>
                <a:effectLst>
                  <a:outerShdw blurRad="38100" dist="38100" dir="2700000" algn="tl">
                    <a:srgbClr val="000000">
                      <a:alpha val="43137"/>
                    </a:srgbClr>
                  </a:outerShdw>
                </a:effectLst>
                <a:highlight>
                  <a:srgbClr val="000000"/>
                </a:highlight>
              </a:rPr>
              <a:t>Success!</a:t>
            </a:r>
            <a:endParaRPr lang="en-US" sz="6600" dirty="0">
              <a:solidFill>
                <a:srgbClr val="C00000"/>
              </a:solidFill>
              <a:effectLst>
                <a:outerShdw blurRad="38100" dist="38100" dir="2700000" algn="tl">
                  <a:srgbClr val="000000">
                    <a:alpha val="43137"/>
                  </a:srgbClr>
                </a:outerShdw>
              </a:effectLst>
              <a:highlight>
                <a:srgbClr val="000000"/>
              </a:highlight>
            </a:endParaRPr>
          </a:p>
        </p:txBody>
      </p:sp>
    </p:spTree>
    <p:extLst>
      <p:ext uri="{BB962C8B-B14F-4D97-AF65-F5344CB8AC3E}">
        <p14:creationId xmlns:p14="http://schemas.microsoft.com/office/powerpoint/2010/main" val="31365758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5" name="Rectangle 1070">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6" name="Rectangle 1072">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Live Updates: Puerto Rico faces aftermath of Hurricane Fiona">
            <a:extLst>
              <a:ext uri="{FF2B5EF4-FFF2-40B4-BE49-F238E27FC236}">
                <a16:creationId xmlns:a16="http://schemas.microsoft.com/office/drawing/2014/main" id="{1EACC8BA-609C-3AA7-1F22-329673D84149}"/>
              </a:ext>
            </a:extLst>
          </p:cNvPr>
          <p:cNvPicPr>
            <a:picLocks noChangeAspect="1" noChangeArrowheads="1"/>
          </p:cNvPicPr>
          <p:nvPr/>
        </p:nvPicPr>
        <p:blipFill rotWithShape="1">
          <a:blip r:embed="rId2">
            <a:alphaModFix amt="60000"/>
            <a:duotone>
              <a:prstClr val="black"/>
              <a:schemeClr val="accent2">
                <a:tint val="45000"/>
                <a:satMod val="400000"/>
              </a:schemeClr>
            </a:duotone>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t="227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F5FD74-7D5B-FD16-4114-B829ABFCBD35}"/>
              </a:ext>
            </a:extLst>
          </p:cNvPr>
          <p:cNvSpPr>
            <a:spLocks noGrp="1"/>
          </p:cNvSpPr>
          <p:nvPr>
            <p:ph type="title"/>
          </p:nvPr>
        </p:nvSpPr>
        <p:spPr>
          <a:xfrm>
            <a:off x="838200" y="525195"/>
            <a:ext cx="10165218" cy="799403"/>
          </a:xfrm>
        </p:spPr>
        <p:txBody>
          <a:bodyPr anchor="b">
            <a:normAutofit/>
          </a:bodyPr>
          <a:lstStyle/>
          <a:p>
            <a:r>
              <a:rPr lang="en-US" sz="4800" dirty="0">
                <a:solidFill>
                  <a:srgbClr val="FFC000"/>
                </a:solidFill>
                <a:effectLst>
                  <a:outerShdw blurRad="38100" dist="38100" dir="2700000" algn="tl">
                    <a:srgbClr val="000000">
                      <a:alpha val="43137"/>
                    </a:srgbClr>
                  </a:outerShdw>
                </a:effectLst>
              </a:rPr>
              <a:t>When it rains it pours…</a:t>
            </a:r>
          </a:p>
        </p:txBody>
      </p:sp>
      <p:sp>
        <p:nvSpPr>
          <p:cNvPr id="3" name="Content Placeholder 2">
            <a:extLst>
              <a:ext uri="{FF2B5EF4-FFF2-40B4-BE49-F238E27FC236}">
                <a16:creationId xmlns:a16="http://schemas.microsoft.com/office/drawing/2014/main" id="{D73F4FC9-F792-FE92-5095-C8A7FDA5F700}"/>
              </a:ext>
            </a:extLst>
          </p:cNvPr>
          <p:cNvSpPr>
            <a:spLocks noGrp="1"/>
          </p:cNvSpPr>
          <p:nvPr>
            <p:ph idx="1"/>
          </p:nvPr>
        </p:nvSpPr>
        <p:spPr>
          <a:xfrm>
            <a:off x="838200" y="1666913"/>
            <a:ext cx="10165218" cy="4447845"/>
          </a:xfrm>
        </p:spPr>
        <p:txBody>
          <a:bodyPr>
            <a:normAutofit fontScale="77500" lnSpcReduction="20000"/>
          </a:bodyPr>
          <a:lstStyle/>
          <a:p>
            <a:pPr marL="0" indent="0" algn="ctr">
              <a:buNone/>
            </a:pPr>
            <a:r>
              <a:rPr lang="en-US" sz="12600" dirty="0">
                <a:solidFill>
                  <a:srgbClr val="C00000"/>
                </a:solidFill>
                <a:effectLst>
                  <a:outerShdw blurRad="38100" dist="38100" dir="2700000" algn="tl">
                    <a:srgbClr val="000000">
                      <a:alpha val="43137"/>
                    </a:srgbClr>
                  </a:outerShdw>
                </a:effectLst>
                <a:highlight>
                  <a:srgbClr val="000000"/>
                </a:highlight>
              </a:rPr>
              <a:t>Failure</a:t>
            </a:r>
          </a:p>
          <a:p>
            <a:pPr marL="0" indent="0" algn="ctr">
              <a:buNone/>
            </a:pPr>
            <a:r>
              <a:rPr lang="en-US" sz="6600" dirty="0">
                <a:solidFill>
                  <a:srgbClr val="FFFFFF"/>
                </a:solidFill>
                <a:effectLst>
                  <a:outerShdw blurRad="38100" dist="38100" dir="2700000" algn="tl">
                    <a:srgbClr val="000000">
                      <a:alpha val="43137"/>
                    </a:srgbClr>
                  </a:outerShdw>
                </a:effectLst>
              </a:rPr>
              <a:t>The government of Jamaica has openly questioned your commitment to the poorest countries in the region.  They promise to bring </a:t>
            </a:r>
            <a:r>
              <a:rPr lang="en-US" sz="6600">
                <a:solidFill>
                  <a:srgbClr val="FFFFFF"/>
                </a:solidFill>
                <a:effectLst>
                  <a:outerShdw blurRad="38100" dist="38100" dir="2700000" algn="tl">
                    <a:srgbClr val="000000">
                      <a:alpha val="43137"/>
                    </a:srgbClr>
                  </a:outerShdw>
                </a:effectLst>
              </a:rPr>
              <a:t>up your failure to the OAS meeting.</a:t>
            </a:r>
            <a:endParaRPr lang="en-US" sz="6600" dirty="0">
              <a:solidFill>
                <a:srgbClr val="FFFFFF"/>
              </a:solidFill>
              <a:effectLst>
                <a:outerShdw blurRad="38100" dist="38100" dir="2700000" algn="tl">
                  <a:srgbClr val="000000">
                    <a:alpha val="43137"/>
                  </a:srgbClr>
                </a:outerShdw>
              </a:effectLst>
            </a:endParaRPr>
          </a:p>
          <a:p>
            <a:pPr marL="0" indent="0" algn="ctr">
              <a:buNone/>
            </a:pPr>
            <a:endParaRPr lang="en-US" sz="6600" dirty="0">
              <a:solidFill>
                <a:srgbClr val="C00000"/>
              </a:solidFill>
              <a:effectLst>
                <a:outerShdw blurRad="38100" dist="38100" dir="2700000" algn="tl">
                  <a:srgbClr val="000000">
                    <a:alpha val="43137"/>
                  </a:srgbClr>
                </a:outerShdw>
              </a:effectLst>
              <a:highlight>
                <a:srgbClr val="000000"/>
              </a:highlight>
            </a:endParaRPr>
          </a:p>
        </p:txBody>
      </p:sp>
    </p:spTree>
    <p:extLst>
      <p:ext uri="{BB962C8B-B14F-4D97-AF65-F5344CB8AC3E}">
        <p14:creationId xmlns:p14="http://schemas.microsoft.com/office/powerpoint/2010/main" val="201579247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1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1D7E1773-B02C-73F0-E030-AF1821ECDD3A}"/>
              </a:ext>
            </a:extLst>
          </p:cNvPr>
          <p:cNvSpPr>
            <a:spLocks noGrp="1"/>
          </p:cNvSpPr>
          <p:nvPr>
            <p:ph type="title"/>
          </p:nvPr>
        </p:nvSpPr>
        <p:spPr>
          <a:xfrm>
            <a:off x="888630" y="4760132"/>
            <a:ext cx="5093596" cy="1777829"/>
          </a:xfrm>
        </p:spPr>
        <p:txBody>
          <a:bodyPr>
            <a:normAutofit/>
          </a:bodyPr>
          <a:lstStyle/>
          <a:p>
            <a:pPr algn="r"/>
            <a:r>
              <a:rPr lang="en-US" sz="4000" dirty="0">
                <a:effectLst>
                  <a:outerShdw blurRad="38100" dist="38100" dir="2700000" algn="tl">
                    <a:srgbClr val="000000">
                      <a:alpha val="43137"/>
                    </a:srgbClr>
                  </a:outerShdw>
                </a:effectLst>
              </a:rPr>
              <a:t>Hurricane Barney plows through Cuba</a:t>
            </a:r>
          </a:p>
        </p:txBody>
      </p:sp>
      <p:pic>
        <p:nvPicPr>
          <p:cNvPr id="5" name="Content Placeholder 4" descr="A picture containing colorful, graffiti, colors, decorated&#10;&#10;Description automatically generated">
            <a:extLst>
              <a:ext uri="{FF2B5EF4-FFF2-40B4-BE49-F238E27FC236}">
                <a16:creationId xmlns:a16="http://schemas.microsoft.com/office/drawing/2014/main" id="{44154B15-ED7E-D53A-11D7-51ECC75C7232}"/>
              </a:ext>
            </a:extLst>
          </p:cNvPr>
          <p:cNvPicPr>
            <a:picLocks noChangeAspect="1"/>
          </p:cNvPicPr>
          <p:nvPr/>
        </p:nvPicPr>
        <p:blipFill rotWithShape="1">
          <a:blip r:embed="rId2">
            <a:extLst>
              <a:ext uri="{28A0092B-C50C-407E-A947-70E740481C1C}">
                <a14:useLocalDpi xmlns:a14="http://schemas.microsoft.com/office/drawing/2010/main" val="0"/>
              </a:ext>
            </a:extLst>
          </a:blip>
          <a:srcRect t="14934" b="28379"/>
          <a:stretch/>
        </p:blipFill>
        <p:spPr>
          <a:xfrm>
            <a:off x="20" y="2872"/>
            <a:ext cx="12191980" cy="4595954"/>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sp>
        <p:nvSpPr>
          <p:cNvPr id="35" name="Content Placeholder 8">
            <a:extLst>
              <a:ext uri="{FF2B5EF4-FFF2-40B4-BE49-F238E27FC236}">
                <a16:creationId xmlns:a16="http://schemas.microsoft.com/office/drawing/2014/main" id="{A96B6CB2-004D-D5A9-05D4-F9BADF703585}"/>
              </a:ext>
            </a:extLst>
          </p:cNvPr>
          <p:cNvSpPr>
            <a:spLocks noGrp="1"/>
          </p:cNvSpPr>
          <p:nvPr>
            <p:ph idx="1"/>
          </p:nvPr>
        </p:nvSpPr>
        <p:spPr>
          <a:xfrm>
            <a:off x="6226706" y="4767660"/>
            <a:ext cx="5173613" cy="1770300"/>
          </a:xfrm>
        </p:spPr>
        <p:txBody>
          <a:bodyPr anchor="ctr">
            <a:normAutofit/>
          </a:bodyPr>
          <a:lstStyle/>
          <a:p>
            <a:pPr marL="0" indent="0">
              <a:buNone/>
            </a:pPr>
            <a:r>
              <a:rPr lang="en-US" dirty="0">
                <a:effectLst>
                  <a:outerShdw blurRad="38100" dist="38100" dir="2700000" algn="tl">
                    <a:srgbClr val="000000">
                      <a:alpha val="43137"/>
                    </a:srgbClr>
                  </a:outerShdw>
                </a:effectLst>
              </a:rPr>
              <a:t>Barney veers sharply westward, taking it through central Cuba on its way to strike the Florida Keys.  </a:t>
            </a:r>
          </a:p>
        </p:txBody>
      </p:sp>
    </p:spTree>
    <p:extLst>
      <p:ext uri="{BB962C8B-B14F-4D97-AF65-F5344CB8AC3E}">
        <p14:creationId xmlns:p14="http://schemas.microsoft.com/office/powerpoint/2010/main" val="1204849470"/>
      </p:ext>
    </p:extLst>
  </p:cSld>
  <p:clrMapOvr>
    <a:overrideClrMapping bg1="dk1" tx1="lt1" bg2="dk2" tx2="lt2" accent1="accent1" accent2="accent2" accent3="accent3" accent4="accent4" accent5="accent5" accent6="accent6" hlink="hlink" folHlink="folHlink"/>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Content Placeholder 4" descr="A group of people in a flooded street&#10;&#10;Description automatically generated with medium confidence">
            <a:extLst>
              <a:ext uri="{FF2B5EF4-FFF2-40B4-BE49-F238E27FC236}">
                <a16:creationId xmlns:a16="http://schemas.microsoft.com/office/drawing/2014/main" id="{5256465A-B597-F3B6-C631-799A4E08A7F2}"/>
              </a:ext>
            </a:extLst>
          </p:cNvPr>
          <p:cNvPicPr>
            <a:picLocks noChangeAspect="1"/>
          </p:cNvPicPr>
          <p:nvPr/>
        </p:nvPicPr>
        <p:blipFill rotWithShape="1">
          <a:blip r:embed="rId2">
            <a:extLst>
              <a:ext uri="{28A0092B-C50C-407E-A947-70E740481C1C}">
                <a14:useLocalDpi xmlns:a14="http://schemas.microsoft.com/office/drawing/2010/main" val="0"/>
              </a:ext>
            </a:extLst>
          </a:blip>
          <a:srcRect r="-1" b="6226"/>
          <a:stretch/>
        </p:blipFill>
        <p:spPr>
          <a:xfrm>
            <a:off x="20" y="10"/>
            <a:ext cx="12188932" cy="6857990"/>
          </a:xfrm>
          <a:prstGeom prst="rect">
            <a:avLst/>
          </a:prstGeom>
        </p:spPr>
      </p:pic>
      <p:sp>
        <p:nvSpPr>
          <p:cNvPr id="12" name="Freeform: Shape 11">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7FBF6DE-FC53-D13D-1693-9FE7F2C9B5B1}"/>
              </a:ext>
            </a:extLst>
          </p:cNvPr>
          <p:cNvSpPr>
            <a:spLocks noGrp="1"/>
          </p:cNvSpPr>
          <p:nvPr>
            <p:ph type="title"/>
          </p:nvPr>
        </p:nvSpPr>
        <p:spPr>
          <a:xfrm>
            <a:off x="618062" y="4185749"/>
            <a:ext cx="9265771" cy="622836"/>
          </a:xfrm>
        </p:spPr>
        <p:txBody>
          <a:bodyPr>
            <a:normAutofit/>
          </a:bodyPr>
          <a:lstStyle/>
          <a:p>
            <a:r>
              <a:rPr lang="en-US" sz="3600" dirty="0"/>
              <a:t>Widespread Flooding </a:t>
            </a:r>
          </a:p>
        </p:txBody>
      </p:sp>
      <p:sp>
        <p:nvSpPr>
          <p:cNvPr id="9" name="Content Placeholder 8">
            <a:extLst>
              <a:ext uri="{FF2B5EF4-FFF2-40B4-BE49-F238E27FC236}">
                <a16:creationId xmlns:a16="http://schemas.microsoft.com/office/drawing/2014/main" id="{0DD59F24-BDC8-0886-56DD-525E05B98DBE}"/>
              </a:ext>
            </a:extLst>
          </p:cNvPr>
          <p:cNvSpPr>
            <a:spLocks noGrp="1"/>
          </p:cNvSpPr>
          <p:nvPr>
            <p:ph idx="1"/>
          </p:nvPr>
        </p:nvSpPr>
        <p:spPr>
          <a:xfrm>
            <a:off x="618063" y="4856921"/>
            <a:ext cx="9565028" cy="1249240"/>
          </a:xfrm>
        </p:spPr>
        <p:txBody>
          <a:bodyPr>
            <a:normAutofit fontScale="92500"/>
          </a:bodyPr>
          <a:lstStyle/>
          <a:p>
            <a:pPr marL="0" indent="0">
              <a:buNone/>
            </a:pPr>
            <a:r>
              <a:rPr lang="en-US" sz="2400" dirty="0"/>
              <a:t>Cuba has better infrastructure than the other Caribbean Islands  To reflect this, your efforts to rescue people from their homes is comparatively easier. </a:t>
            </a:r>
          </a:p>
          <a:p>
            <a:pPr marL="0" indent="0">
              <a:buNone/>
            </a:pPr>
            <a:r>
              <a:rPr lang="en-US" sz="2400" dirty="0">
                <a:solidFill>
                  <a:srgbClr val="FF0000"/>
                </a:solidFill>
                <a:highlight>
                  <a:srgbClr val="000000"/>
                </a:highlight>
              </a:rPr>
              <a:t> Natural Disaster DC of 18 </a:t>
            </a:r>
            <a:r>
              <a:rPr lang="en-US" sz="2400" dirty="0"/>
              <a:t>to save some of the people stranded in their homes. </a:t>
            </a:r>
          </a:p>
        </p:txBody>
      </p:sp>
    </p:spTree>
    <p:extLst>
      <p:ext uri="{BB962C8B-B14F-4D97-AF65-F5344CB8AC3E}">
        <p14:creationId xmlns:p14="http://schemas.microsoft.com/office/powerpoint/2010/main" val="594810034"/>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79C11-FC02-7709-5386-6DD058A4B504}"/>
              </a:ext>
            </a:extLst>
          </p:cNvPr>
          <p:cNvSpPr>
            <a:spLocks noGrp="1"/>
          </p:cNvSpPr>
          <p:nvPr>
            <p:ph type="ctrTitle"/>
          </p:nvPr>
        </p:nvSpPr>
        <p:spPr>
          <a:xfrm>
            <a:off x="7464614" y="1783959"/>
            <a:ext cx="4087306" cy="2889114"/>
          </a:xfrm>
        </p:spPr>
        <p:txBody>
          <a:bodyPr anchor="b">
            <a:normAutofit/>
          </a:bodyPr>
          <a:lstStyle/>
          <a:p>
            <a:pPr algn="l"/>
            <a:r>
              <a:rPr lang="en-US" sz="5400"/>
              <a:t>Organization Phase</a:t>
            </a:r>
          </a:p>
        </p:txBody>
      </p:sp>
      <p:sp>
        <p:nvSpPr>
          <p:cNvPr id="7" name="Subtitle 6">
            <a:extLst>
              <a:ext uri="{FF2B5EF4-FFF2-40B4-BE49-F238E27FC236}">
                <a16:creationId xmlns:a16="http://schemas.microsoft.com/office/drawing/2014/main" id="{E6C5EDCF-906A-EA57-D0D1-B38318BDD43D}"/>
              </a:ext>
            </a:extLst>
          </p:cNvPr>
          <p:cNvSpPr>
            <a:spLocks noGrp="1"/>
          </p:cNvSpPr>
          <p:nvPr>
            <p:ph type="subTitle" idx="1"/>
          </p:nvPr>
        </p:nvSpPr>
        <p:spPr>
          <a:xfrm>
            <a:off x="7464612" y="4750893"/>
            <a:ext cx="4087305" cy="1147863"/>
          </a:xfrm>
        </p:spPr>
        <p:txBody>
          <a:bodyPr anchor="t">
            <a:normAutofit/>
          </a:bodyPr>
          <a:lstStyle/>
          <a:p>
            <a:pPr algn="l"/>
            <a:endParaRPr lang="en-US" sz="2000"/>
          </a:p>
        </p:txBody>
      </p:sp>
      <p:sp>
        <p:nvSpPr>
          <p:cNvPr id="13" name="Freeform: Shape 12">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Picture 8" descr="Pins and thread forming a heptagon">
            <a:extLst>
              <a:ext uri="{FF2B5EF4-FFF2-40B4-BE49-F238E27FC236}">
                <a16:creationId xmlns:a16="http://schemas.microsoft.com/office/drawing/2014/main" id="{2647CB9B-C3CE-2A60-744D-1BA8F3D170A6}"/>
              </a:ext>
            </a:extLst>
          </p:cNvPr>
          <p:cNvPicPr>
            <a:picLocks noChangeAspect="1"/>
          </p:cNvPicPr>
          <p:nvPr/>
        </p:nvPicPr>
        <p:blipFill rotWithShape="1">
          <a:blip r:embed="rId2"/>
          <a:srcRect l="12480" r="19110" b="-1"/>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
        <p:nvSpPr>
          <p:cNvPr id="4" name="Date Placeholder 3">
            <a:extLst>
              <a:ext uri="{FF2B5EF4-FFF2-40B4-BE49-F238E27FC236}">
                <a16:creationId xmlns:a16="http://schemas.microsoft.com/office/drawing/2014/main" id="{498DEDAF-E42D-C14D-F83D-472D007EC0F2}"/>
              </a:ext>
            </a:extLst>
          </p:cNvPr>
          <p:cNvSpPr>
            <a:spLocks noGrp="1"/>
          </p:cNvSpPr>
          <p:nvPr>
            <p:ph type="dt" sz="half" idx="10"/>
          </p:nvPr>
        </p:nvSpPr>
        <p:spPr>
          <a:xfrm>
            <a:off x="8107052" y="694944"/>
            <a:ext cx="2716825" cy="365760"/>
          </a:xfrm>
        </p:spPr>
        <p:txBody>
          <a:bodyPr>
            <a:normAutofit/>
          </a:bodyPr>
          <a:lstStyle/>
          <a:p>
            <a:pPr algn="r">
              <a:spcAft>
                <a:spcPts val="600"/>
              </a:spcAft>
            </a:pPr>
            <a:fld id="{DA60817E-5BB4-4FE2-A107-132E5270D4A0}" type="datetime1">
              <a:rPr lang="en-US" sz="1100">
                <a:solidFill>
                  <a:schemeClr val="tx1">
                    <a:alpha val="80000"/>
                  </a:schemeClr>
                </a:solidFill>
              </a:rPr>
              <a:pPr algn="r">
                <a:spcAft>
                  <a:spcPts val="600"/>
                </a:spcAft>
              </a:pPr>
              <a:t>5/20/2024</a:t>
            </a:fld>
            <a:endParaRPr lang="en-US" sz="1100">
              <a:solidFill>
                <a:schemeClr val="tx1">
                  <a:alpha val="80000"/>
                </a:schemeClr>
              </a:solidFill>
            </a:endParaRPr>
          </a:p>
        </p:txBody>
      </p:sp>
      <p:sp>
        <p:nvSpPr>
          <p:cNvPr id="6" name="Slide Number Placeholder 5">
            <a:extLst>
              <a:ext uri="{FF2B5EF4-FFF2-40B4-BE49-F238E27FC236}">
                <a16:creationId xmlns:a16="http://schemas.microsoft.com/office/drawing/2014/main" id="{7D6C86D8-E5A2-1559-3BFB-1D6EA5265EEF}"/>
              </a:ext>
            </a:extLst>
          </p:cNvPr>
          <p:cNvSpPr>
            <a:spLocks noGrp="1"/>
          </p:cNvSpPr>
          <p:nvPr>
            <p:ph type="sldNum" sz="quarter" idx="12"/>
          </p:nvPr>
        </p:nvSpPr>
        <p:spPr>
          <a:xfrm>
            <a:off x="11003280" y="603504"/>
            <a:ext cx="548640" cy="548640"/>
          </a:xfrm>
          <a:prstGeom prst="ellipse">
            <a:avLst/>
          </a:prstGeom>
          <a:solidFill>
            <a:srgbClr val="7F7F7F"/>
          </a:solidFill>
        </p:spPr>
        <p:txBody>
          <a:bodyPr anchor="ctr">
            <a:normAutofit/>
          </a:bodyPr>
          <a:lstStyle/>
          <a:p>
            <a:pPr algn="ctr">
              <a:spcAft>
                <a:spcPts val="600"/>
              </a:spcAft>
            </a:pPr>
            <a:fld id="{32D25759-F2CA-4FDA-88F0-DDF024A11A59}" type="slidenum">
              <a:rPr lang="en-US" sz="1500">
                <a:solidFill>
                  <a:srgbClr val="FFFFFF"/>
                </a:solidFill>
              </a:rPr>
              <a:pPr algn="ctr">
                <a:spcAft>
                  <a:spcPts val="600"/>
                </a:spcAft>
              </a:pPr>
              <a:t>7</a:t>
            </a:fld>
            <a:endParaRPr lang="en-US" sz="1500">
              <a:solidFill>
                <a:srgbClr val="FFFFFF"/>
              </a:solidFill>
            </a:endParaRPr>
          </a:p>
        </p:txBody>
      </p:sp>
      <p:sp>
        <p:nvSpPr>
          <p:cNvPr id="5" name="Footer Placeholder 4">
            <a:extLst>
              <a:ext uri="{FF2B5EF4-FFF2-40B4-BE49-F238E27FC236}">
                <a16:creationId xmlns:a16="http://schemas.microsoft.com/office/drawing/2014/main" id="{3D1DF1EF-9470-B9B3-4E3D-B3EA2D6BD103}"/>
              </a:ext>
            </a:extLst>
          </p:cNvPr>
          <p:cNvSpPr>
            <a:spLocks noGrp="1"/>
          </p:cNvSpPr>
          <p:nvPr>
            <p:ph type="ftr" sz="quarter" idx="11"/>
          </p:nvPr>
        </p:nvSpPr>
        <p:spPr>
          <a:xfrm>
            <a:off x="7464612" y="6199631"/>
            <a:ext cx="4087304" cy="365760"/>
          </a:xfrm>
        </p:spPr>
        <p:txBody>
          <a:bodyPr>
            <a:normAutofit/>
          </a:bodyPr>
          <a:lstStyle/>
          <a:p>
            <a:pPr algn="l"/>
            <a:endParaRPr lang="en-US" sz="1100">
              <a:solidFill>
                <a:schemeClr val="tx1">
                  <a:alpha val="80000"/>
                </a:schemeClr>
              </a:solidFill>
            </a:endParaRPr>
          </a:p>
        </p:txBody>
      </p:sp>
    </p:spTree>
    <p:extLst>
      <p:ext uri="{BB962C8B-B14F-4D97-AF65-F5344CB8AC3E}">
        <p14:creationId xmlns:p14="http://schemas.microsoft.com/office/powerpoint/2010/main" val="190138238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Picture 4" descr="A group of people standing next to a military vehicle&#10;&#10;Description automatically generated with low confidence">
            <a:extLst>
              <a:ext uri="{FF2B5EF4-FFF2-40B4-BE49-F238E27FC236}">
                <a16:creationId xmlns:a16="http://schemas.microsoft.com/office/drawing/2014/main" id="{BADFDF6E-6E92-1DA2-8329-A9AB3656B436}"/>
              </a:ext>
            </a:extLst>
          </p:cNvPr>
          <p:cNvPicPr>
            <a:picLocks noChangeAspect="1"/>
          </p:cNvPicPr>
          <p:nvPr/>
        </p:nvPicPr>
        <p:blipFill rotWithShape="1">
          <a:blip r:embed="rId2">
            <a:grayscl/>
            <a:extLst>
              <a:ext uri="{BEBA8EAE-BF5A-486C-A8C5-ECC9F3942E4B}">
                <a14:imgProps xmlns:a14="http://schemas.microsoft.com/office/drawing/2010/main">
                  <a14:imgLayer r:embed="rId3">
                    <a14:imgEffect>
                      <a14:artisticPaintStrokes/>
                    </a14:imgEffect>
                  </a14:imgLayer>
                </a14:imgProps>
              </a:ext>
            </a:extLst>
          </a:blip>
          <a:srcRect l="3546"/>
          <a:stretch/>
        </p:blipFill>
        <p:spPr>
          <a:xfrm>
            <a:off x="20" y="10"/>
            <a:ext cx="9947062" cy="6857990"/>
          </a:xfrm>
          <a:prstGeom prst="rect">
            <a:avLst/>
          </a:prstGeom>
        </p:spPr>
      </p:pic>
      <p:sp>
        <p:nvSpPr>
          <p:cNvPr id="12" name="Freeform: Shape 11">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17" name="Freeform: Shape 13">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16" name="Freeform: Shape 15">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le 1">
            <a:extLst>
              <a:ext uri="{FF2B5EF4-FFF2-40B4-BE49-F238E27FC236}">
                <a16:creationId xmlns:a16="http://schemas.microsoft.com/office/drawing/2014/main" id="{0340504C-DA1F-51EB-6D79-F9B3D1B80E45}"/>
              </a:ext>
            </a:extLst>
          </p:cNvPr>
          <p:cNvSpPr>
            <a:spLocks noGrp="1"/>
          </p:cNvSpPr>
          <p:nvPr>
            <p:ph type="title"/>
          </p:nvPr>
        </p:nvSpPr>
        <p:spPr>
          <a:xfrm>
            <a:off x="6796214" y="1045597"/>
            <a:ext cx="4884251" cy="1351614"/>
          </a:xfrm>
        </p:spPr>
        <p:txBody>
          <a:bodyPr anchor="b">
            <a:noAutofit/>
          </a:bodyPr>
          <a:lstStyle/>
          <a:p>
            <a:r>
              <a:rPr lang="en-US" b="1" dirty="0">
                <a:solidFill>
                  <a:schemeClr val="bg1"/>
                </a:solidFill>
                <a:effectLst>
                  <a:outerShdw blurRad="38100" dist="38100" dir="2700000" algn="tl">
                    <a:srgbClr val="000000">
                      <a:alpha val="43137"/>
                    </a:srgbClr>
                  </a:outerShdw>
                </a:effectLst>
                <a:highlight>
                  <a:srgbClr val="000000"/>
                </a:highlight>
              </a:rPr>
              <a:t>The heavy hand of government</a:t>
            </a:r>
            <a:endParaRPr lang="en-US" dirty="0">
              <a:solidFill>
                <a:srgbClr val="FFFF00"/>
              </a:solidFill>
              <a:effectLst>
                <a:outerShdw blurRad="38100" dist="38100" dir="2700000" algn="tl">
                  <a:srgbClr val="000000">
                    <a:alpha val="43137"/>
                  </a:srgbClr>
                </a:outerShdw>
              </a:effectLst>
              <a:highlight>
                <a:srgbClr val="000000"/>
              </a:highlight>
            </a:endParaRPr>
          </a:p>
        </p:txBody>
      </p:sp>
      <p:sp>
        <p:nvSpPr>
          <p:cNvPr id="3" name="Content Placeholder 2">
            <a:extLst>
              <a:ext uri="{FF2B5EF4-FFF2-40B4-BE49-F238E27FC236}">
                <a16:creationId xmlns:a16="http://schemas.microsoft.com/office/drawing/2014/main" id="{2992C037-1B48-F106-B77E-54C9DF8CFDB9}"/>
              </a:ext>
            </a:extLst>
          </p:cNvPr>
          <p:cNvSpPr>
            <a:spLocks noGrp="1"/>
          </p:cNvSpPr>
          <p:nvPr>
            <p:ph idx="1"/>
          </p:nvPr>
        </p:nvSpPr>
        <p:spPr>
          <a:xfrm>
            <a:off x="6796216" y="2862030"/>
            <a:ext cx="4884251" cy="3625267"/>
          </a:xfrm>
        </p:spPr>
        <p:txBody>
          <a:bodyPr>
            <a:normAutofit fontScale="92500"/>
          </a:bodyPr>
          <a:lstStyle/>
          <a:p>
            <a:pPr marL="0" indent="0">
              <a:buNone/>
            </a:pPr>
            <a:r>
              <a:rPr lang="en-US" dirty="0">
                <a:solidFill>
                  <a:schemeClr val="bg1"/>
                </a:solidFill>
                <a:effectLst>
                  <a:outerShdw blurRad="38100" dist="38100" dir="2700000" algn="tl">
                    <a:srgbClr val="000000">
                      <a:alpha val="43137"/>
                    </a:srgbClr>
                  </a:outerShdw>
                </a:effectLst>
                <a:highlight>
                  <a:srgbClr val="000000"/>
                </a:highlight>
              </a:rPr>
              <a:t>Before you can deploy the boats, a Cuban military patrol rolls up and demands that your team relinquish your supplies to them.</a:t>
            </a:r>
          </a:p>
          <a:p>
            <a:pPr marL="0" indent="0">
              <a:buNone/>
            </a:pPr>
            <a:r>
              <a:rPr lang="en-US" dirty="0">
                <a:solidFill>
                  <a:schemeClr val="bg1"/>
                </a:solidFill>
                <a:effectLst>
                  <a:outerShdw blurRad="38100" dist="38100" dir="2700000" algn="tl">
                    <a:srgbClr val="000000">
                      <a:alpha val="43137"/>
                    </a:srgbClr>
                  </a:outerShdw>
                </a:effectLst>
                <a:highlight>
                  <a:srgbClr val="000000"/>
                </a:highlight>
              </a:rPr>
              <a:t>Do you relinquish your vehicles to the military?</a:t>
            </a:r>
          </a:p>
          <a:p>
            <a:pPr marL="0" indent="0">
              <a:buNone/>
            </a:pPr>
            <a:endParaRPr lang="en-US" sz="2000" dirty="0">
              <a:effectLst>
                <a:outerShdw blurRad="38100" dist="38100" dir="2700000" algn="tl">
                  <a:srgbClr val="000000">
                    <a:alpha val="43137"/>
                  </a:srgbClr>
                </a:outerShdw>
              </a:effectLst>
              <a:highlight>
                <a:srgbClr val="000000"/>
              </a:highlight>
            </a:endParaRPr>
          </a:p>
          <a:p>
            <a:pPr marL="0" indent="0">
              <a:buNone/>
            </a:pPr>
            <a:r>
              <a:rPr lang="en-US" dirty="0">
                <a:solidFill>
                  <a:srgbClr val="C00000"/>
                </a:solidFill>
                <a:effectLst>
                  <a:outerShdw blurRad="38100" dist="38100" dir="2700000" algn="tl">
                    <a:srgbClr val="000000">
                      <a:alpha val="43137"/>
                    </a:srgbClr>
                  </a:outerShdw>
                </a:effectLst>
                <a:highlight>
                  <a:srgbClr val="000000"/>
                </a:highlight>
              </a:rPr>
              <a:t>If yes, lose one of your dice.  If no, well… </a:t>
            </a:r>
          </a:p>
          <a:p>
            <a:pPr marL="0" indent="0">
              <a:buNone/>
            </a:pPr>
            <a:endParaRPr lang="en-US" sz="2000" dirty="0"/>
          </a:p>
        </p:txBody>
      </p:sp>
    </p:spTree>
    <p:extLst>
      <p:ext uri="{BB962C8B-B14F-4D97-AF65-F5344CB8AC3E}">
        <p14:creationId xmlns:p14="http://schemas.microsoft.com/office/powerpoint/2010/main" val="6217959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Picture 4" descr="A group of people standing next to a military vehicle&#10;&#10;Description automatically generated with low confidence">
            <a:extLst>
              <a:ext uri="{FF2B5EF4-FFF2-40B4-BE49-F238E27FC236}">
                <a16:creationId xmlns:a16="http://schemas.microsoft.com/office/drawing/2014/main" id="{BADFDF6E-6E92-1DA2-8329-A9AB3656B436}"/>
              </a:ext>
            </a:extLst>
          </p:cNvPr>
          <p:cNvPicPr>
            <a:picLocks noChangeAspect="1"/>
          </p:cNvPicPr>
          <p:nvPr/>
        </p:nvPicPr>
        <p:blipFill rotWithShape="1">
          <a:blip r:embed="rId2">
            <a:grayscl/>
            <a:extLst>
              <a:ext uri="{BEBA8EAE-BF5A-486C-A8C5-ECC9F3942E4B}">
                <a14:imgProps xmlns:a14="http://schemas.microsoft.com/office/drawing/2010/main">
                  <a14:imgLayer r:embed="rId3">
                    <a14:imgEffect>
                      <a14:artisticPaintStrokes/>
                    </a14:imgEffect>
                  </a14:imgLayer>
                </a14:imgProps>
              </a:ext>
            </a:extLst>
          </a:blip>
          <a:srcRect l="3546"/>
          <a:stretch/>
        </p:blipFill>
        <p:spPr>
          <a:xfrm>
            <a:off x="20" y="10"/>
            <a:ext cx="9947062" cy="6857990"/>
          </a:xfrm>
          <a:prstGeom prst="rect">
            <a:avLst/>
          </a:prstGeom>
        </p:spPr>
      </p:pic>
      <p:sp>
        <p:nvSpPr>
          <p:cNvPr id="12" name="Freeform: Shape 11">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17" name="Freeform: Shape 13">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16" name="Freeform: Shape 15">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le 1">
            <a:extLst>
              <a:ext uri="{FF2B5EF4-FFF2-40B4-BE49-F238E27FC236}">
                <a16:creationId xmlns:a16="http://schemas.microsoft.com/office/drawing/2014/main" id="{0340504C-DA1F-51EB-6D79-F9B3D1B80E45}"/>
              </a:ext>
            </a:extLst>
          </p:cNvPr>
          <p:cNvSpPr>
            <a:spLocks noGrp="1"/>
          </p:cNvSpPr>
          <p:nvPr>
            <p:ph type="title"/>
          </p:nvPr>
        </p:nvSpPr>
        <p:spPr>
          <a:xfrm>
            <a:off x="6536725" y="1045597"/>
            <a:ext cx="5560199" cy="1252760"/>
          </a:xfrm>
        </p:spPr>
        <p:txBody>
          <a:bodyPr anchor="b">
            <a:noAutofit/>
          </a:bodyPr>
          <a:lstStyle/>
          <a:p>
            <a:r>
              <a:rPr lang="en-US" b="1" dirty="0">
                <a:solidFill>
                  <a:schemeClr val="bg1"/>
                </a:solidFill>
                <a:effectLst>
                  <a:outerShdw blurRad="38100" dist="38100" dir="2700000" algn="tl">
                    <a:srgbClr val="000000">
                      <a:alpha val="43137"/>
                    </a:srgbClr>
                  </a:outerShdw>
                </a:effectLst>
                <a:highlight>
                  <a:srgbClr val="000000"/>
                </a:highlight>
              </a:rPr>
              <a:t>The heavy hand of government</a:t>
            </a:r>
          </a:p>
        </p:txBody>
      </p:sp>
      <p:sp>
        <p:nvSpPr>
          <p:cNvPr id="3" name="Content Placeholder 2">
            <a:extLst>
              <a:ext uri="{FF2B5EF4-FFF2-40B4-BE49-F238E27FC236}">
                <a16:creationId xmlns:a16="http://schemas.microsoft.com/office/drawing/2014/main" id="{2992C037-1B48-F106-B77E-54C9DF8CFDB9}"/>
              </a:ext>
            </a:extLst>
          </p:cNvPr>
          <p:cNvSpPr>
            <a:spLocks noGrp="1"/>
          </p:cNvSpPr>
          <p:nvPr>
            <p:ph idx="1"/>
          </p:nvPr>
        </p:nvSpPr>
        <p:spPr>
          <a:xfrm>
            <a:off x="6536725" y="2722728"/>
            <a:ext cx="5560200" cy="3838709"/>
          </a:xfrm>
        </p:spPr>
        <p:txBody>
          <a:bodyPr>
            <a:normAutofit/>
          </a:bodyPr>
          <a:lstStyle/>
          <a:p>
            <a:pPr marL="0" indent="0">
              <a:buNone/>
            </a:pPr>
            <a:r>
              <a:rPr lang="en-US" dirty="0">
                <a:solidFill>
                  <a:schemeClr val="bg1"/>
                </a:solidFill>
                <a:effectLst>
                  <a:outerShdw blurRad="38100" dist="38100" dir="2700000" algn="tl">
                    <a:srgbClr val="000000">
                      <a:alpha val="43137"/>
                    </a:srgbClr>
                  </a:outerShdw>
                </a:effectLst>
                <a:highlight>
                  <a:srgbClr val="000000"/>
                </a:highlight>
              </a:rPr>
              <a:t>The young lieutenant in charge of this detachment smiles at you while his men relieve you of your supplies.  He assures you that the Cuban government has a much better idea of where to use these supplies than an outside organization.  </a:t>
            </a:r>
          </a:p>
          <a:p>
            <a:pPr marL="0" indent="0">
              <a:buNone/>
            </a:pPr>
            <a:r>
              <a:rPr lang="en-US" dirty="0">
                <a:solidFill>
                  <a:schemeClr val="bg1"/>
                </a:solidFill>
                <a:effectLst>
                  <a:outerShdw blurRad="38100" dist="38100" dir="2700000" algn="tl">
                    <a:srgbClr val="000000">
                      <a:alpha val="43137"/>
                    </a:srgbClr>
                  </a:outerShdw>
                </a:effectLst>
                <a:highlight>
                  <a:srgbClr val="000000"/>
                </a:highlight>
              </a:rPr>
              <a:t>You’re not so sure. </a:t>
            </a:r>
          </a:p>
          <a:p>
            <a:pPr marL="0" indent="0">
              <a:buNone/>
            </a:pPr>
            <a:endParaRPr lang="en-US" sz="2000" dirty="0"/>
          </a:p>
        </p:txBody>
      </p:sp>
    </p:spTree>
    <p:extLst>
      <p:ext uri="{BB962C8B-B14F-4D97-AF65-F5344CB8AC3E}">
        <p14:creationId xmlns:p14="http://schemas.microsoft.com/office/powerpoint/2010/main" val="41912731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Picture 4" descr="A group of people standing next to a military vehicle&#10;&#10;Description automatically generated with low confidence">
            <a:extLst>
              <a:ext uri="{FF2B5EF4-FFF2-40B4-BE49-F238E27FC236}">
                <a16:creationId xmlns:a16="http://schemas.microsoft.com/office/drawing/2014/main" id="{BADFDF6E-6E92-1DA2-8329-A9AB3656B436}"/>
              </a:ext>
            </a:extLst>
          </p:cNvPr>
          <p:cNvPicPr>
            <a:picLocks noChangeAspect="1"/>
          </p:cNvPicPr>
          <p:nvPr/>
        </p:nvPicPr>
        <p:blipFill rotWithShape="1">
          <a:blip r:embed="rId2">
            <a:grayscl/>
            <a:extLst>
              <a:ext uri="{BEBA8EAE-BF5A-486C-A8C5-ECC9F3942E4B}">
                <a14:imgProps xmlns:a14="http://schemas.microsoft.com/office/drawing/2010/main">
                  <a14:imgLayer r:embed="rId3">
                    <a14:imgEffect>
                      <a14:artisticPaintStrokes/>
                    </a14:imgEffect>
                  </a14:imgLayer>
                </a14:imgProps>
              </a:ext>
            </a:extLst>
          </a:blip>
          <a:srcRect l="3546"/>
          <a:stretch/>
        </p:blipFill>
        <p:spPr>
          <a:xfrm>
            <a:off x="20" y="10"/>
            <a:ext cx="9947062" cy="6857990"/>
          </a:xfrm>
          <a:prstGeom prst="rect">
            <a:avLst/>
          </a:prstGeom>
        </p:spPr>
      </p:pic>
      <p:sp>
        <p:nvSpPr>
          <p:cNvPr id="12" name="Freeform: Shape 11">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17" name="Freeform: Shape 13">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16" name="Freeform: Shape 15">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le 1">
            <a:extLst>
              <a:ext uri="{FF2B5EF4-FFF2-40B4-BE49-F238E27FC236}">
                <a16:creationId xmlns:a16="http://schemas.microsoft.com/office/drawing/2014/main" id="{0340504C-DA1F-51EB-6D79-F9B3D1B80E45}"/>
              </a:ext>
            </a:extLst>
          </p:cNvPr>
          <p:cNvSpPr>
            <a:spLocks noGrp="1"/>
          </p:cNvSpPr>
          <p:nvPr>
            <p:ph type="title"/>
          </p:nvPr>
        </p:nvSpPr>
        <p:spPr>
          <a:xfrm>
            <a:off x="6499655" y="1045597"/>
            <a:ext cx="5597269" cy="1588422"/>
          </a:xfrm>
        </p:spPr>
        <p:txBody>
          <a:bodyPr anchor="b">
            <a:noAutofit/>
          </a:bodyPr>
          <a:lstStyle/>
          <a:p>
            <a:r>
              <a:rPr lang="en-US" b="1" dirty="0">
                <a:solidFill>
                  <a:schemeClr val="bg1"/>
                </a:solidFill>
                <a:effectLst>
                  <a:outerShdw blurRad="38100" dist="38100" dir="2700000" algn="tl">
                    <a:srgbClr val="000000">
                      <a:alpha val="43137"/>
                    </a:srgbClr>
                  </a:outerShdw>
                </a:effectLst>
                <a:highlight>
                  <a:srgbClr val="000000"/>
                </a:highlight>
              </a:rPr>
              <a:t>The heavy hand of government</a:t>
            </a:r>
          </a:p>
        </p:txBody>
      </p:sp>
      <p:sp>
        <p:nvSpPr>
          <p:cNvPr id="3" name="Content Placeholder 2">
            <a:extLst>
              <a:ext uri="{FF2B5EF4-FFF2-40B4-BE49-F238E27FC236}">
                <a16:creationId xmlns:a16="http://schemas.microsoft.com/office/drawing/2014/main" id="{2992C037-1B48-F106-B77E-54C9DF8CFDB9}"/>
              </a:ext>
            </a:extLst>
          </p:cNvPr>
          <p:cNvSpPr>
            <a:spLocks noGrp="1"/>
          </p:cNvSpPr>
          <p:nvPr>
            <p:ph idx="1"/>
          </p:nvPr>
        </p:nvSpPr>
        <p:spPr>
          <a:xfrm>
            <a:off x="6499655" y="2722729"/>
            <a:ext cx="5180812" cy="3585306"/>
          </a:xfrm>
        </p:spPr>
        <p:txBody>
          <a:bodyPr>
            <a:normAutofit lnSpcReduction="10000"/>
          </a:bodyPr>
          <a:lstStyle/>
          <a:p>
            <a:pPr marL="0" indent="0">
              <a:buNone/>
            </a:pPr>
            <a:r>
              <a:rPr lang="en-US" sz="2400" dirty="0">
                <a:solidFill>
                  <a:schemeClr val="bg1"/>
                </a:solidFill>
                <a:effectLst>
                  <a:outerShdw blurRad="38100" dist="38100" dir="2700000" algn="tl">
                    <a:srgbClr val="000000">
                      <a:alpha val="43137"/>
                    </a:srgbClr>
                  </a:outerShdw>
                </a:effectLst>
                <a:highlight>
                  <a:srgbClr val="000000"/>
                </a:highlight>
              </a:rPr>
              <a:t>The young lieutenant in charge of this detachment smiles at you while his men relieve you of your supplies.  He assures you that the Cuban government has a much better idea of where to use these supplies than an outside organization.  </a:t>
            </a:r>
          </a:p>
          <a:p>
            <a:pPr marL="0" indent="0">
              <a:buNone/>
            </a:pPr>
            <a:r>
              <a:rPr lang="en-US" sz="2400" dirty="0">
                <a:solidFill>
                  <a:schemeClr val="bg1"/>
                </a:solidFill>
                <a:effectLst>
                  <a:outerShdw blurRad="38100" dist="38100" dir="2700000" algn="tl">
                    <a:srgbClr val="000000">
                      <a:alpha val="43137"/>
                    </a:srgbClr>
                  </a:outerShdw>
                </a:effectLst>
                <a:highlight>
                  <a:srgbClr val="000000"/>
                </a:highlight>
              </a:rPr>
              <a:t>Because you refused, he also asks you to choose </a:t>
            </a:r>
            <a:r>
              <a:rPr lang="en-US" sz="2400" dirty="0">
                <a:solidFill>
                  <a:srgbClr val="FF0000"/>
                </a:solidFill>
                <a:effectLst>
                  <a:outerShdw blurRad="38100" dist="38100" dir="2700000" algn="tl">
                    <a:srgbClr val="000000">
                      <a:alpha val="43137"/>
                    </a:srgbClr>
                  </a:outerShdw>
                </a:effectLst>
                <a:highlight>
                  <a:srgbClr val="FFFF00"/>
                </a:highlight>
              </a:rPr>
              <a:t>1d6 </a:t>
            </a:r>
            <a:r>
              <a:rPr lang="en-US" sz="2400" dirty="0">
                <a:solidFill>
                  <a:schemeClr val="bg1"/>
                </a:solidFill>
                <a:effectLst>
                  <a:outerShdw blurRad="38100" dist="38100" dir="2700000" algn="tl">
                    <a:srgbClr val="000000">
                      <a:alpha val="43137"/>
                    </a:srgbClr>
                  </a:outerShdw>
                </a:effectLst>
                <a:highlight>
                  <a:srgbClr val="000000"/>
                </a:highlight>
              </a:rPr>
              <a:t>of your team will accompany them to headquarters.</a:t>
            </a:r>
          </a:p>
          <a:p>
            <a:pPr marL="0" indent="0">
              <a:buNone/>
            </a:pPr>
            <a:r>
              <a:rPr lang="en-US" sz="2400" dirty="0">
                <a:solidFill>
                  <a:srgbClr val="FF0000"/>
                </a:solidFill>
                <a:effectLst>
                  <a:outerShdw blurRad="38100" dist="38100" dir="2700000" algn="tl">
                    <a:srgbClr val="000000">
                      <a:alpha val="43137"/>
                    </a:srgbClr>
                  </a:outerShdw>
                </a:effectLst>
                <a:highlight>
                  <a:srgbClr val="FFFF00"/>
                </a:highlight>
              </a:rPr>
              <a:t>Lose at least one member of your team to a Cuban jail</a:t>
            </a:r>
          </a:p>
          <a:p>
            <a:pPr marL="0" indent="0">
              <a:buNone/>
            </a:pPr>
            <a:endParaRPr lang="en-US" sz="2000" dirty="0">
              <a:effectLst>
                <a:outerShdw blurRad="38100" dist="38100" dir="2700000" algn="tl">
                  <a:srgbClr val="000000">
                    <a:alpha val="43137"/>
                  </a:srgbClr>
                </a:outerShdw>
              </a:effectLst>
            </a:endParaRPr>
          </a:p>
          <a:p>
            <a:pPr marL="0" indent="0">
              <a:buNone/>
            </a:pPr>
            <a:endParaRPr lang="en-US" sz="2000" dirty="0"/>
          </a:p>
        </p:txBody>
      </p:sp>
    </p:spTree>
    <p:extLst>
      <p:ext uri="{BB962C8B-B14F-4D97-AF65-F5344CB8AC3E}">
        <p14:creationId xmlns:p14="http://schemas.microsoft.com/office/powerpoint/2010/main" val="18444552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Content Placeholder 4" descr="A group of people in a flooded street&#10;&#10;Description automatically generated with medium confidence">
            <a:extLst>
              <a:ext uri="{FF2B5EF4-FFF2-40B4-BE49-F238E27FC236}">
                <a16:creationId xmlns:a16="http://schemas.microsoft.com/office/drawing/2014/main" id="{5256465A-B597-F3B6-C631-799A4E08A7F2}"/>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r="-1" b="6226"/>
          <a:stretch/>
        </p:blipFill>
        <p:spPr>
          <a:xfrm>
            <a:off x="20" y="10"/>
            <a:ext cx="12188932" cy="6857990"/>
          </a:xfrm>
          <a:prstGeom prst="rect">
            <a:avLst/>
          </a:prstGeom>
        </p:spPr>
      </p:pic>
      <p:sp>
        <p:nvSpPr>
          <p:cNvPr id="12" name="Freeform: Shape 11">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7FBF6DE-FC53-D13D-1693-9FE7F2C9B5B1}"/>
              </a:ext>
            </a:extLst>
          </p:cNvPr>
          <p:cNvSpPr>
            <a:spLocks noGrp="1"/>
          </p:cNvSpPr>
          <p:nvPr>
            <p:ph type="title"/>
          </p:nvPr>
        </p:nvSpPr>
        <p:spPr>
          <a:xfrm>
            <a:off x="618062" y="4185749"/>
            <a:ext cx="9265771" cy="622836"/>
          </a:xfrm>
        </p:spPr>
        <p:txBody>
          <a:bodyPr>
            <a:normAutofit/>
          </a:bodyPr>
          <a:lstStyle/>
          <a:p>
            <a:r>
              <a:rPr lang="en-US" sz="3600" dirty="0">
                <a:effectLst>
                  <a:outerShdw blurRad="38100" dist="38100" dir="2700000" algn="tl">
                    <a:srgbClr val="000000">
                      <a:alpha val="43137"/>
                    </a:srgbClr>
                  </a:outerShdw>
                </a:effectLst>
              </a:rPr>
              <a:t>Well that sucks, but we soldier on… </a:t>
            </a:r>
          </a:p>
        </p:txBody>
      </p:sp>
      <p:sp>
        <p:nvSpPr>
          <p:cNvPr id="9" name="Content Placeholder 8">
            <a:extLst>
              <a:ext uri="{FF2B5EF4-FFF2-40B4-BE49-F238E27FC236}">
                <a16:creationId xmlns:a16="http://schemas.microsoft.com/office/drawing/2014/main" id="{0DD59F24-BDC8-0886-56DD-525E05B98DBE}"/>
              </a:ext>
            </a:extLst>
          </p:cNvPr>
          <p:cNvSpPr>
            <a:spLocks noGrp="1"/>
          </p:cNvSpPr>
          <p:nvPr>
            <p:ph idx="1"/>
          </p:nvPr>
        </p:nvSpPr>
        <p:spPr>
          <a:xfrm>
            <a:off x="618063" y="4856921"/>
            <a:ext cx="9565028" cy="1249240"/>
          </a:xfrm>
        </p:spPr>
        <p:txBody>
          <a:bodyPr>
            <a:normAutofit fontScale="92500" lnSpcReduction="10000"/>
          </a:bodyPr>
          <a:lstStyle/>
          <a:p>
            <a:pPr marL="0" indent="0">
              <a:buNone/>
            </a:pPr>
            <a:r>
              <a:rPr lang="en-US" sz="2400" dirty="0">
                <a:effectLst>
                  <a:outerShdw blurRad="38100" dist="38100" dir="2700000" algn="tl">
                    <a:srgbClr val="000000">
                      <a:alpha val="43137"/>
                    </a:srgbClr>
                  </a:outerShdw>
                </a:effectLst>
                <a:highlight>
                  <a:srgbClr val="000000"/>
                </a:highlight>
              </a:rPr>
              <a:t>There is still work to be done, however, without some of our resources this might be a bit tougher. </a:t>
            </a:r>
            <a:r>
              <a:rPr lang="en-US" sz="2400" dirty="0">
                <a:solidFill>
                  <a:srgbClr val="FF0000"/>
                </a:solidFill>
                <a:effectLst>
                  <a:outerShdw blurRad="38100" dist="38100" dir="2700000" algn="tl">
                    <a:srgbClr val="000000">
                      <a:alpha val="43137"/>
                    </a:srgbClr>
                  </a:outerShdw>
                </a:effectLst>
                <a:highlight>
                  <a:srgbClr val="000000"/>
                </a:highlight>
              </a:rPr>
              <a:t> Natural Disaster DC of 18 </a:t>
            </a:r>
            <a:r>
              <a:rPr lang="en-US" sz="2400" dirty="0">
                <a:effectLst>
                  <a:outerShdw blurRad="38100" dist="38100" dir="2700000" algn="tl">
                    <a:srgbClr val="000000">
                      <a:alpha val="43137"/>
                    </a:srgbClr>
                  </a:outerShdw>
                </a:effectLst>
                <a:highlight>
                  <a:srgbClr val="000000"/>
                </a:highlight>
              </a:rPr>
              <a:t>to save some of the people stranded in their homes .  </a:t>
            </a:r>
            <a:r>
              <a:rPr lang="en-US" sz="2400" dirty="0">
                <a:solidFill>
                  <a:srgbClr val="FF0000"/>
                </a:solidFill>
                <a:effectLst>
                  <a:outerShdw blurRad="38100" dist="38100" dir="2700000" algn="tl">
                    <a:srgbClr val="000000">
                      <a:alpha val="43137"/>
                    </a:srgbClr>
                  </a:outerShdw>
                </a:effectLst>
                <a:highlight>
                  <a:srgbClr val="000000"/>
                </a:highlight>
              </a:rPr>
              <a:t>If you willingly parted with your boats</a:t>
            </a:r>
            <a:r>
              <a:rPr lang="en-US" sz="2400" dirty="0">
                <a:effectLst>
                  <a:outerShdw blurRad="38100" dist="38100" dir="2700000" algn="tl">
                    <a:srgbClr val="000000">
                      <a:alpha val="43137"/>
                    </a:srgbClr>
                  </a:outerShdw>
                </a:effectLst>
                <a:highlight>
                  <a:srgbClr val="000000"/>
                </a:highlight>
              </a:rPr>
              <a:t>, the </a:t>
            </a:r>
            <a:r>
              <a:rPr lang="en-US" sz="2400" dirty="0">
                <a:solidFill>
                  <a:srgbClr val="FF0000"/>
                </a:solidFill>
                <a:effectLst>
                  <a:outerShdw blurRad="38100" dist="38100" dir="2700000" algn="tl">
                    <a:srgbClr val="000000">
                      <a:alpha val="43137"/>
                    </a:srgbClr>
                  </a:outerShdw>
                </a:effectLst>
                <a:highlight>
                  <a:srgbClr val="000000"/>
                </a:highlight>
              </a:rPr>
              <a:t>ND DC is 14 </a:t>
            </a:r>
            <a:r>
              <a:rPr lang="en-US" sz="2400" dirty="0">
                <a:effectLst>
                  <a:outerShdw blurRad="38100" dist="38100" dir="2700000" algn="tl">
                    <a:srgbClr val="000000">
                      <a:alpha val="43137"/>
                    </a:srgbClr>
                  </a:outerShdw>
                </a:effectLst>
                <a:highlight>
                  <a:srgbClr val="000000"/>
                </a:highlight>
              </a:rPr>
              <a:t>to reflect their “generosity” in light of your willingness to share resources.</a:t>
            </a:r>
          </a:p>
        </p:txBody>
      </p:sp>
    </p:spTree>
    <p:extLst>
      <p:ext uri="{BB962C8B-B14F-4D97-AF65-F5344CB8AC3E}">
        <p14:creationId xmlns:p14="http://schemas.microsoft.com/office/powerpoint/2010/main" val="1178232873"/>
      </p:ext>
    </p:extLst>
  </p:cSld>
  <p:clrMapOvr>
    <a:overrideClrMapping bg1="dk1" tx1="lt1" bg2="dk2" tx2="lt2" accent1="accent1" accent2="accent2" accent3="accent3" accent4="accent4" accent5="accent5" accent6="accent6" hlink="hlink" folHlink="folHlink"/>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in a boat&#10;&#10;Description automatically generated with low confidence">
            <a:extLst>
              <a:ext uri="{FF2B5EF4-FFF2-40B4-BE49-F238E27FC236}">
                <a16:creationId xmlns:a16="http://schemas.microsoft.com/office/drawing/2014/main" id="{26BE4A61-8C6B-0F7E-EE7D-7F618F44AD03}"/>
              </a:ext>
            </a:extLst>
          </p:cNvPr>
          <p:cNvPicPr>
            <a:picLocks noChangeAspect="1"/>
          </p:cNvPicPr>
          <p:nvPr/>
        </p:nvPicPr>
        <p:blipFill rotWithShape="1">
          <a:blip r:embed="rId2">
            <a:alphaModFix amt="40000"/>
            <a:extLst>
              <a:ext uri="{BEBA8EAE-BF5A-486C-A8C5-ECC9F3942E4B}">
                <a14:imgProps xmlns:a14="http://schemas.microsoft.com/office/drawing/2010/main">
                  <a14:imgLayer r:embed="rId3">
                    <a14:imgEffect>
                      <a14:artisticPaintStrokes/>
                    </a14:imgEffect>
                    <a14:imgEffect>
                      <a14:colorTemperature colorTemp="5300"/>
                    </a14:imgEffect>
                  </a14:imgLayer>
                </a14:imgProps>
              </a:ext>
              <a:ext uri="{28A0092B-C50C-407E-A947-70E740481C1C}">
                <a14:useLocalDpi xmlns:a14="http://schemas.microsoft.com/office/drawing/2010/main" val="0"/>
              </a:ext>
            </a:extLst>
          </a:blip>
          <a:srcRect t="15730"/>
          <a:stretch/>
        </p:blipFill>
        <p:spPr>
          <a:xfrm>
            <a:off x="20" y="10"/>
            <a:ext cx="12191980" cy="6857989"/>
          </a:xfrm>
          <a:prstGeom prst="rect">
            <a:avLst/>
          </a:prstGeom>
        </p:spPr>
      </p:pic>
      <p:sp>
        <p:nvSpPr>
          <p:cNvPr id="2" name="Title 1">
            <a:extLst>
              <a:ext uri="{FF2B5EF4-FFF2-40B4-BE49-F238E27FC236}">
                <a16:creationId xmlns:a16="http://schemas.microsoft.com/office/drawing/2014/main" id="{BC97069A-49CC-E832-2D72-2D7A1E6E1A72}"/>
              </a:ext>
            </a:extLst>
          </p:cNvPr>
          <p:cNvSpPr>
            <a:spLocks noGrp="1"/>
          </p:cNvSpPr>
          <p:nvPr>
            <p:ph type="title"/>
          </p:nvPr>
        </p:nvSpPr>
        <p:spPr>
          <a:xfrm>
            <a:off x="914401" y="1371600"/>
            <a:ext cx="4532128" cy="3607591"/>
          </a:xfrm>
        </p:spPr>
        <p:txBody>
          <a:bodyPr>
            <a:normAutofit/>
          </a:bodyPr>
          <a:lstStyle/>
          <a:p>
            <a:r>
              <a:rPr lang="en-US" sz="8800" b="1" dirty="0">
                <a:solidFill>
                  <a:srgbClr val="FFC000"/>
                </a:solidFill>
                <a:effectLst>
                  <a:outerShdw blurRad="38100" dist="38100" dir="2700000" algn="tl">
                    <a:srgbClr val="000000">
                      <a:alpha val="43137"/>
                    </a:srgbClr>
                  </a:outerShdw>
                </a:effectLst>
              </a:rPr>
              <a:t>Success!  </a:t>
            </a:r>
          </a:p>
        </p:txBody>
      </p:sp>
      <p:sp>
        <p:nvSpPr>
          <p:cNvPr id="3" name="Content Placeholder 2">
            <a:extLst>
              <a:ext uri="{FF2B5EF4-FFF2-40B4-BE49-F238E27FC236}">
                <a16:creationId xmlns:a16="http://schemas.microsoft.com/office/drawing/2014/main" id="{69E12CCA-F727-3524-4A36-8502FA893D32}"/>
              </a:ext>
            </a:extLst>
          </p:cNvPr>
          <p:cNvSpPr>
            <a:spLocks noGrp="1"/>
          </p:cNvSpPr>
          <p:nvPr>
            <p:ph idx="1"/>
          </p:nvPr>
        </p:nvSpPr>
        <p:spPr>
          <a:xfrm>
            <a:off x="6359156" y="1371601"/>
            <a:ext cx="4694326" cy="4419600"/>
          </a:xfrm>
        </p:spPr>
        <p:txBody>
          <a:bodyPr>
            <a:normAutofit/>
          </a:bodyPr>
          <a:lstStyle/>
          <a:p>
            <a:pPr marL="0" indent="0">
              <a:buNone/>
            </a:pPr>
            <a:r>
              <a:rPr lang="en-US" sz="3200" dirty="0">
                <a:solidFill>
                  <a:srgbClr val="FFFFFF"/>
                </a:solidFill>
                <a:effectLst>
                  <a:outerShdw blurRad="38100" dist="38100" dir="2700000" algn="tl">
                    <a:srgbClr val="000000">
                      <a:alpha val="43137"/>
                    </a:srgbClr>
                  </a:outerShdw>
                </a:effectLst>
                <a:highlight>
                  <a:srgbClr val="000000"/>
                </a:highlight>
              </a:rPr>
              <a:t>Thanks to your expertise, despite the obstacles, we were able to rescue some of the people who were trapped in their homes, unbeknownst to the government.</a:t>
            </a:r>
          </a:p>
        </p:txBody>
      </p:sp>
    </p:spTree>
    <p:extLst>
      <p:ext uri="{BB962C8B-B14F-4D97-AF65-F5344CB8AC3E}">
        <p14:creationId xmlns:p14="http://schemas.microsoft.com/office/powerpoint/2010/main" val="267994463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a:extLst>
              <a:ext uri="{FF2B5EF4-FFF2-40B4-BE49-F238E27FC236}">
                <a16:creationId xmlns:a16="http://schemas.microsoft.com/office/drawing/2014/main" id="{362810D9-2C5A-477D-949C-C19189547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12191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descr="A picture containing building, old, dirty&#10;&#10;Description automatically generated">
            <a:extLst>
              <a:ext uri="{FF2B5EF4-FFF2-40B4-BE49-F238E27FC236}">
                <a16:creationId xmlns:a16="http://schemas.microsoft.com/office/drawing/2014/main" id="{324260A5-4C58-56B7-F4A7-665487F0C9B8}"/>
              </a:ext>
            </a:extLst>
          </p:cNvPr>
          <p:cNvPicPr>
            <a:picLocks noChangeAspect="1"/>
          </p:cNvPicPr>
          <p:nvPr/>
        </p:nvPicPr>
        <p:blipFill rotWithShape="1">
          <a:blip r:embed="rId2">
            <a:alphaModFix amt="55000"/>
            <a:duotone>
              <a:prstClr val="black"/>
              <a:schemeClr val="accent2">
                <a:tint val="45000"/>
                <a:satMod val="400000"/>
              </a:schemeClr>
            </a:duotone>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a:stretch/>
        </p:blipFill>
        <p:spPr>
          <a:xfrm>
            <a:off x="20" y="-9107"/>
            <a:ext cx="12191980" cy="6858000"/>
          </a:xfrm>
          <a:prstGeom prst="rect">
            <a:avLst/>
          </a:prstGeom>
        </p:spPr>
      </p:pic>
      <p:sp>
        <p:nvSpPr>
          <p:cNvPr id="2" name="Title 1">
            <a:extLst>
              <a:ext uri="{FF2B5EF4-FFF2-40B4-BE49-F238E27FC236}">
                <a16:creationId xmlns:a16="http://schemas.microsoft.com/office/drawing/2014/main" id="{D268AF5F-8E2E-2B08-6AC9-6D20F066D098}"/>
              </a:ext>
            </a:extLst>
          </p:cNvPr>
          <p:cNvSpPr>
            <a:spLocks noGrp="1"/>
          </p:cNvSpPr>
          <p:nvPr>
            <p:ph type="title"/>
          </p:nvPr>
        </p:nvSpPr>
        <p:spPr>
          <a:xfrm>
            <a:off x="686834" y="591344"/>
            <a:ext cx="3200400" cy="5585619"/>
          </a:xfrm>
        </p:spPr>
        <p:txBody>
          <a:bodyPr>
            <a:normAutofit/>
          </a:bodyPr>
          <a:lstStyle/>
          <a:p>
            <a:r>
              <a:rPr lang="en-US" sz="6600" dirty="0">
                <a:solidFill>
                  <a:srgbClr val="C00000"/>
                </a:solidFill>
                <a:effectLst>
                  <a:outerShdw blurRad="38100" dist="38100" dir="2700000" algn="tl">
                    <a:srgbClr val="000000">
                      <a:alpha val="43137"/>
                    </a:srgbClr>
                  </a:outerShdw>
                </a:effectLst>
                <a:highlight>
                  <a:srgbClr val="000000"/>
                </a:highlight>
              </a:rPr>
              <a:t>Failure!</a:t>
            </a:r>
          </a:p>
        </p:txBody>
      </p:sp>
      <p:sp>
        <p:nvSpPr>
          <p:cNvPr id="40" name="Arc 39">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Content Placeholder 8">
            <a:extLst>
              <a:ext uri="{FF2B5EF4-FFF2-40B4-BE49-F238E27FC236}">
                <a16:creationId xmlns:a16="http://schemas.microsoft.com/office/drawing/2014/main" id="{CB62E152-2B29-F4E1-B284-135ACCE15419}"/>
              </a:ext>
            </a:extLst>
          </p:cNvPr>
          <p:cNvSpPr>
            <a:spLocks noGrp="1"/>
          </p:cNvSpPr>
          <p:nvPr>
            <p:ph idx="1"/>
          </p:nvPr>
        </p:nvSpPr>
        <p:spPr>
          <a:xfrm>
            <a:off x="4447308" y="591344"/>
            <a:ext cx="6906491" cy="5585619"/>
          </a:xfrm>
        </p:spPr>
        <p:txBody>
          <a:bodyPr anchor="ctr">
            <a:normAutofit/>
          </a:bodyPr>
          <a:lstStyle/>
          <a:p>
            <a:pPr marL="0" indent="0">
              <a:buNone/>
            </a:pPr>
            <a:r>
              <a:rPr lang="en-US" sz="3200" dirty="0">
                <a:solidFill>
                  <a:schemeClr val="bg1"/>
                </a:solidFill>
                <a:effectLst>
                  <a:outerShdw blurRad="38100" dist="38100" dir="2700000" algn="tl">
                    <a:srgbClr val="000000">
                      <a:alpha val="43137"/>
                    </a:srgbClr>
                  </a:outerShdw>
                </a:effectLst>
                <a:highlight>
                  <a:srgbClr val="000000"/>
                </a:highlight>
              </a:rPr>
              <a:t>Once the floodwaters receded officials realized that many people ended up trapped in their homes and were unable to escape the rising tide.</a:t>
            </a:r>
          </a:p>
        </p:txBody>
      </p:sp>
    </p:spTree>
    <p:extLst>
      <p:ext uri="{BB962C8B-B14F-4D97-AF65-F5344CB8AC3E}">
        <p14:creationId xmlns:p14="http://schemas.microsoft.com/office/powerpoint/2010/main" val="173837306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C23467B6-07C8-5848-8961-B921CFDF56F9}"/>
              </a:ext>
            </a:extLst>
          </p:cNvPr>
          <p:cNvSpPr>
            <a:spLocks noGrp="1"/>
          </p:cNvSpPr>
          <p:nvPr>
            <p:ph type="title"/>
          </p:nvPr>
        </p:nvSpPr>
        <p:spPr>
          <a:xfrm>
            <a:off x="888630" y="4760132"/>
            <a:ext cx="5093596" cy="1777829"/>
          </a:xfrm>
        </p:spPr>
        <p:txBody>
          <a:bodyPr>
            <a:normAutofit/>
          </a:bodyPr>
          <a:lstStyle/>
          <a:p>
            <a:pPr algn="r"/>
            <a:r>
              <a:rPr lang="en-US" sz="4000" dirty="0">
                <a:solidFill>
                  <a:srgbClr val="C00000"/>
                </a:solidFill>
                <a:effectLst>
                  <a:outerShdw blurRad="38100" dist="38100" dir="2700000" algn="tl">
                    <a:srgbClr val="000000">
                      <a:alpha val="43137"/>
                    </a:srgbClr>
                  </a:outerShdw>
                </a:effectLst>
                <a:highlight>
                  <a:srgbClr val="000000"/>
                </a:highlight>
              </a:rPr>
              <a:t>DC 16 Infrastructure</a:t>
            </a:r>
          </a:p>
        </p:txBody>
      </p:sp>
      <p:pic>
        <p:nvPicPr>
          <p:cNvPr id="5" name="Content Placeholder 4" descr="A picture containing building, old, dirty&#10;&#10;Description automatically generated">
            <a:extLst>
              <a:ext uri="{FF2B5EF4-FFF2-40B4-BE49-F238E27FC236}">
                <a16:creationId xmlns:a16="http://schemas.microsoft.com/office/drawing/2014/main" id="{DEB9CA33-C8C1-585E-F949-A22F3A8DA80E}"/>
              </a:ext>
            </a:extLst>
          </p:cNvPr>
          <p:cNvPicPr>
            <a:picLocks noChangeAspect="1"/>
          </p:cNvPicPr>
          <p:nvPr/>
        </p:nvPicPr>
        <p:blipFill rotWithShape="1">
          <a:blip r:embed="rId2">
            <a:extLst>
              <a:ext uri="{28A0092B-C50C-407E-A947-70E740481C1C}">
                <a14:useLocalDpi xmlns:a14="http://schemas.microsoft.com/office/drawing/2010/main" val="0"/>
              </a:ext>
            </a:extLst>
          </a:blip>
          <a:srcRect t="16072" b="16912"/>
          <a:stretch/>
        </p:blipFill>
        <p:spPr>
          <a:xfrm>
            <a:off x="20" y="2872"/>
            <a:ext cx="12191980" cy="4595954"/>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sp>
        <p:nvSpPr>
          <p:cNvPr id="9" name="Content Placeholder 8">
            <a:extLst>
              <a:ext uri="{FF2B5EF4-FFF2-40B4-BE49-F238E27FC236}">
                <a16:creationId xmlns:a16="http://schemas.microsoft.com/office/drawing/2014/main" id="{7620BAB9-5CFC-6B16-AA04-3A77A501F105}"/>
              </a:ext>
            </a:extLst>
          </p:cNvPr>
          <p:cNvSpPr>
            <a:spLocks noGrp="1"/>
          </p:cNvSpPr>
          <p:nvPr>
            <p:ph idx="1"/>
          </p:nvPr>
        </p:nvSpPr>
        <p:spPr>
          <a:xfrm>
            <a:off x="6226706" y="4767660"/>
            <a:ext cx="5173613" cy="1770300"/>
          </a:xfrm>
        </p:spPr>
        <p:txBody>
          <a:bodyPr anchor="ctr">
            <a:normAutofit fontScale="92500"/>
          </a:bodyPr>
          <a:lstStyle/>
          <a:p>
            <a:pPr marL="0" indent="0">
              <a:buNone/>
            </a:pPr>
            <a:r>
              <a:rPr lang="en-US" sz="2400" dirty="0">
                <a:effectLst>
                  <a:outerShdw blurRad="38100" dist="38100" dir="2700000" algn="tl">
                    <a:srgbClr val="000000">
                      <a:alpha val="43137"/>
                    </a:srgbClr>
                  </a:outerShdw>
                </a:effectLst>
                <a:highlight>
                  <a:srgbClr val="000000"/>
                </a:highlight>
              </a:rPr>
              <a:t>Faced with a long cleanup, Cuban officials have asked you to assist with some of the repairs in the aftermath of Barney. </a:t>
            </a:r>
          </a:p>
          <a:p>
            <a:pPr marL="0" indent="0">
              <a:buNone/>
            </a:pPr>
            <a:r>
              <a:rPr lang="en-US" sz="2400" dirty="0">
                <a:effectLst>
                  <a:outerShdw blurRad="38100" dist="38100" dir="2700000" algn="tl">
                    <a:srgbClr val="000000">
                      <a:alpha val="43137"/>
                    </a:srgbClr>
                  </a:outerShdw>
                </a:effectLst>
                <a:highlight>
                  <a:srgbClr val="000000"/>
                </a:highlight>
              </a:rPr>
              <a:t>Do you assist them despite their attempts to meddle in your efforts?</a:t>
            </a:r>
          </a:p>
        </p:txBody>
      </p:sp>
    </p:spTree>
    <p:extLst>
      <p:ext uri="{BB962C8B-B14F-4D97-AF65-F5344CB8AC3E}">
        <p14:creationId xmlns:p14="http://schemas.microsoft.com/office/powerpoint/2010/main" val="204991896"/>
      </p:ext>
    </p:extLst>
  </p:cSld>
  <p:clrMapOvr>
    <a:overrideClrMapping bg1="dk1" tx1="lt1" bg2="dk2" tx2="lt2" accent1="accent1" accent2="accent2" accent3="accent3" accent4="accent4" accent5="accent5" accent6="accent6" hlink="hlink" folHlink="folHlink"/>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Content Placeholder 4" descr="A picture containing ground, outdoor, tree, plant&#10;&#10;Description automatically generated">
            <a:extLst>
              <a:ext uri="{FF2B5EF4-FFF2-40B4-BE49-F238E27FC236}">
                <a16:creationId xmlns:a16="http://schemas.microsoft.com/office/drawing/2014/main" id="{A4D85D81-6DD8-6596-1DCC-52D06966CC9C}"/>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r="-1" b="15708"/>
          <a:stretch/>
        </p:blipFill>
        <p:spPr>
          <a:xfrm>
            <a:off x="20" y="10"/>
            <a:ext cx="12188932" cy="6857990"/>
          </a:xfrm>
          <a:prstGeom prst="rect">
            <a:avLst/>
          </a:prstGeom>
        </p:spPr>
      </p:pic>
      <p:sp>
        <p:nvSpPr>
          <p:cNvPr id="12" name="Freeform: Shape 11">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645487B-92DB-24D8-04F8-11B39212CEF3}"/>
              </a:ext>
            </a:extLst>
          </p:cNvPr>
          <p:cNvSpPr>
            <a:spLocks noGrp="1"/>
          </p:cNvSpPr>
          <p:nvPr>
            <p:ph type="title"/>
          </p:nvPr>
        </p:nvSpPr>
        <p:spPr>
          <a:xfrm>
            <a:off x="618062" y="4185749"/>
            <a:ext cx="9265771" cy="622836"/>
          </a:xfrm>
        </p:spPr>
        <p:txBody>
          <a:bodyPr>
            <a:normAutofit/>
          </a:bodyPr>
          <a:lstStyle/>
          <a:p>
            <a:r>
              <a:rPr lang="en-US" sz="3600" dirty="0">
                <a:effectLst>
                  <a:outerShdw blurRad="38100" dist="38100" dir="2700000" algn="tl">
                    <a:srgbClr val="000000">
                      <a:alpha val="43137"/>
                    </a:srgbClr>
                  </a:outerShdw>
                </a:effectLst>
                <a:highlight>
                  <a:srgbClr val="000000"/>
                </a:highlight>
              </a:rPr>
              <a:t>Success!</a:t>
            </a:r>
          </a:p>
        </p:txBody>
      </p:sp>
      <p:sp>
        <p:nvSpPr>
          <p:cNvPr id="9" name="Content Placeholder 8">
            <a:extLst>
              <a:ext uri="{FF2B5EF4-FFF2-40B4-BE49-F238E27FC236}">
                <a16:creationId xmlns:a16="http://schemas.microsoft.com/office/drawing/2014/main" id="{734EB75E-F2D3-97EE-2241-6F42DD4A8B8A}"/>
              </a:ext>
            </a:extLst>
          </p:cNvPr>
          <p:cNvSpPr>
            <a:spLocks noGrp="1"/>
          </p:cNvSpPr>
          <p:nvPr>
            <p:ph idx="1"/>
          </p:nvPr>
        </p:nvSpPr>
        <p:spPr>
          <a:xfrm>
            <a:off x="618063" y="4856921"/>
            <a:ext cx="9565028" cy="1249240"/>
          </a:xfrm>
        </p:spPr>
        <p:txBody>
          <a:bodyPr>
            <a:normAutofit/>
          </a:bodyPr>
          <a:lstStyle/>
          <a:p>
            <a:pPr marL="0" indent="0">
              <a:buNone/>
            </a:pPr>
            <a:r>
              <a:rPr lang="en-US" dirty="0">
                <a:effectLst>
                  <a:outerShdw blurRad="38100" dist="38100" dir="2700000" algn="tl">
                    <a:srgbClr val="000000">
                      <a:alpha val="43137"/>
                    </a:srgbClr>
                  </a:outerShdw>
                </a:effectLst>
                <a:highlight>
                  <a:srgbClr val="000000"/>
                </a:highlight>
              </a:rPr>
              <a:t>Cleanup in Havana goes swimmingly, thanks to the efforts and preparation of the skilled experts!</a:t>
            </a:r>
          </a:p>
        </p:txBody>
      </p:sp>
    </p:spTree>
    <p:extLst>
      <p:ext uri="{BB962C8B-B14F-4D97-AF65-F5344CB8AC3E}">
        <p14:creationId xmlns:p14="http://schemas.microsoft.com/office/powerpoint/2010/main" val="2656565454"/>
      </p:ext>
    </p:extLst>
  </p:cSld>
  <p:clrMapOvr>
    <a:overrideClrMapping bg1="dk1" tx1="lt1" bg2="dk2" tx2="lt2" accent1="accent1" accent2="accent2" accent3="accent3" accent4="accent4" accent5="accent5" accent6="accent6" hlink="hlink" folHlink="folHlink"/>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a:extLst>
              <a:ext uri="{FF2B5EF4-FFF2-40B4-BE49-F238E27FC236}">
                <a16:creationId xmlns:a16="http://schemas.microsoft.com/office/drawing/2014/main" id="{362810D9-2C5A-477D-949C-C19189547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12191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descr="A picture containing building, old, dirty&#10;&#10;Description automatically generated">
            <a:extLst>
              <a:ext uri="{FF2B5EF4-FFF2-40B4-BE49-F238E27FC236}">
                <a16:creationId xmlns:a16="http://schemas.microsoft.com/office/drawing/2014/main" id="{324260A5-4C58-56B7-F4A7-665487F0C9B8}"/>
              </a:ext>
            </a:extLst>
          </p:cNvPr>
          <p:cNvPicPr>
            <a:picLocks noChangeAspect="1"/>
          </p:cNvPicPr>
          <p:nvPr/>
        </p:nvPicPr>
        <p:blipFill rotWithShape="1">
          <a:blip r:embed="rId2">
            <a:alphaModFix amt="55000"/>
            <a:duotone>
              <a:prstClr val="black"/>
              <a:schemeClr val="accent2">
                <a:tint val="45000"/>
                <a:satMod val="400000"/>
              </a:schemeClr>
            </a:duotone>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rcRect/>
          <a:stretch/>
        </p:blipFill>
        <p:spPr>
          <a:xfrm>
            <a:off x="20" y="-9107"/>
            <a:ext cx="12191980" cy="6858000"/>
          </a:xfrm>
          <a:prstGeom prst="rect">
            <a:avLst/>
          </a:prstGeom>
        </p:spPr>
      </p:pic>
      <p:sp>
        <p:nvSpPr>
          <p:cNvPr id="2" name="Title 1">
            <a:extLst>
              <a:ext uri="{FF2B5EF4-FFF2-40B4-BE49-F238E27FC236}">
                <a16:creationId xmlns:a16="http://schemas.microsoft.com/office/drawing/2014/main" id="{D268AF5F-8E2E-2B08-6AC9-6D20F066D098}"/>
              </a:ext>
            </a:extLst>
          </p:cNvPr>
          <p:cNvSpPr>
            <a:spLocks noGrp="1"/>
          </p:cNvSpPr>
          <p:nvPr>
            <p:ph type="title"/>
          </p:nvPr>
        </p:nvSpPr>
        <p:spPr>
          <a:xfrm>
            <a:off x="686834" y="591344"/>
            <a:ext cx="3200400" cy="5585619"/>
          </a:xfrm>
        </p:spPr>
        <p:txBody>
          <a:bodyPr>
            <a:normAutofit/>
          </a:bodyPr>
          <a:lstStyle/>
          <a:p>
            <a:r>
              <a:rPr lang="en-US" sz="6600" dirty="0">
                <a:solidFill>
                  <a:srgbClr val="C00000"/>
                </a:solidFill>
                <a:effectLst>
                  <a:outerShdw blurRad="38100" dist="38100" dir="2700000" algn="tl">
                    <a:srgbClr val="000000">
                      <a:alpha val="43137"/>
                    </a:srgbClr>
                  </a:outerShdw>
                </a:effectLst>
                <a:highlight>
                  <a:srgbClr val="000000"/>
                </a:highlight>
              </a:rPr>
              <a:t>Failure!</a:t>
            </a:r>
          </a:p>
        </p:txBody>
      </p:sp>
      <p:sp>
        <p:nvSpPr>
          <p:cNvPr id="40" name="Arc 39">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Content Placeholder 8">
            <a:extLst>
              <a:ext uri="{FF2B5EF4-FFF2-40B4-BE49-F238E27FC236}">
                <a16:creationId xmlns:a16="http://schemas.microsoft.com/office/drawing/2014/main" id="{CB62E152-2B29-F4E1-B284-135ACCE15419}"/>
              </a:ext>
            </a:extLst>
          </p:cNvPr>
          <p:cNvSpPr>
            <a:spLocks noGrp="1"/>
          </p:cNvSpPr>
          <p:nvPr>
            <p:ph idx="1"/>
          </p:nvPr>
        </p:nvSpPr>
        <p:spPr>
          <a:xfrm>
            <a:off x="4447308" y="591344"/>
            <a:ext cx="6906491" cy="5585619"/>
          </a:xfrm>
        </p:spPr>
        <p:txBody>
          <a:bodyPr anchor="ctr">
            <a:normAutofit/>
          </a:bodyPr>
          <a:lstStyle/>
          <a:p>
            <a:pPr marL="0" indent="0">
              <a:buNone/>
            </a:pPr>
            <a:r>
              <a:rPr lang="en-US" sz="3200" dirty="0">
                <a:solidFill>
                  <a:schemeClr val="bg1"/>
                </a:solidFill>
                <a:effectLst>
                  <a:outerShdw blurRad="38100" dist="38100" dir="2700000" algn="tl">
                    <a:srgbClr val="000000">
                      <a:alpha val="43137"/>
                    </a:srgbClr>
                  </a:outerShdw>
                </a:effectLst>
                <a:highlight>
                  <a:srgbClr val="000000"/>
                </a:highlight>
              </a:rPr>
              <a:t>The Cuban government has denounced your organization and plan to confront your organization at the meeting for the Organization for the Americas.</a:t>
            </a:r>
          </a:p>
        </p:txBody>
      </p:sp>
    </p:spTree>
    <p:extLst>
      <p:ext uri="{BB962C8B-B14F-4D97-AF65-F5344CB8AC3E}">
        <p14:creationId xmlns:p14="http://schemas.microsoft.com/office/powerpoint/2010/main" val="383390213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81E7530-396C-45F0-92F4-A885648D16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Map&#10;&#10;Description automatically generated">
            <a:extLst>
              <a:ext uri="{FF2B5EF4-FFF2-40B4-BE49-F238E27FC236}">
                <a16:creationId xmlns:a16="http://schemas.microsoft.com/office/drawing/2014/main" id="{9BFBBA67-9A42-22FD-9F62-6D05C759D63D}"/>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Effect>
                      <a14:saturation sat="33000"/>
                    </a14:imgEffect>
                  </a14:imgLayer>
                </a14:imgProps>
              </a:ext>
            </a:extLst>
          </a:blip>
          <a:srcRect l="4951"/>
          <a:stretch/>
        </p:blipFill>
        <p:spPr>
          <a:xfrm>
            <a:off x="604157" y="-1"/>
            <a:ext cx="11587844" cy="6857999"/>
          </a:xfrm>
          <a:prstGeom prst="rect">
            <a:avLst/>
          </a:prstGeom>
        </p:spPr>
      </p:pic>
      <p:sp>
        <p:nvSpPr>
          <p:cNvPr id="12" name="Rectangle 11">
            <a:extLst>
              <a:ext uri="{FF2B5EF4-FFF2-40B4-BE49-F238E27FC236}">
                <a16:creationId xmlns:a16="http://schemas.microsoft.com/office/drawing/2014/main" id="{7316481C-0A49-4796-812B-0D64F063B7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419898" cy="6858000"/>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3569D74-8A73-0B3D-C0F0-5425F480F125}"/>
              </a:ext>
            </a:extLst>
          </p:cNvPr>
          <p:cNvSpPr>
            <a:spLocks noGrp="1"/>
          </p:cNvSpPr>
          <p:nvPr>
            <p:ph type="title"/>
          </p:nvPr>
        </p:nvSpPr>
        <p:spPr>
          <a:xfrm>
            <a:off x="598312" y="721805"/>
            <a:ext cx="5051374" cy="2147520"/>
          </a:xfrm>
        </p:spPr>
        <p:txBody>
          <a:bodyPr>
            <a:normAutofit/>
          </a:bodyPr>
          <a:lstStyle/>
          <a:p>
            <a:r>
              <a:rPr lang="en-US" sz="5400" dirty="0">
                <a:solidFill>
                  <a:srgbClr val="FFC000"/>
                </a:solidFill>
                <a:effectLst>
                  <a:outerShdw blurRad="38100" dist="38100" dir="2700000" algn="tl">
                    <a:srgbClr val="000000">
                      <a:alpha val="43137"/>
                    </a:srgbClr>
                  </a:outerShdw>
                </a:effectLst>
                <a:highlight>
                  <a:srgbClr val="000000"/>
                </a:highlight>
              </a:rPr>
              <a:t>Florida up next</a:t>
            </a:r>
          </a:p>
        </p:txBody>
      </p:sp>
      <p:sp>
        <p:nvSpPr>
          <p:cNvPr id="14" name="Rectangle 13">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81DE8B58-F373-409E-A253-4380A66091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1188720" y="73152"/>
            <a:chExt cx="1178966" cy="232963"/>
          </a:xfrm>
        </p:grpSpPr>
        <p:sp>
          <p:nvSpPr>
            <p:cNvPr id="17" name="Rectangle 64">
              <a:extLst>
                <a:ext uri="{FF2B5EF4-FFF2-40B4-BE49-F238E27FC236}">
                  <a16:creationId xmlns:a16="http://schemas.microsoft.com/office/drawing/2014/main" id="{F5ACE265-D22D-48CC-99DE-EB81AE9229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66">
              <a:extLst>
                <a:ext uri="{FF2B5EF4-FFF2-40B4-BE49-F238E27FC236}">
                  <a16:creationId xmlns:a16="http://schemas.microsoft.com/office/drawing/2014/main" id="{6FE80EEA-F4ED-4436-8861-0BEAAEFE76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4">
              <a:extLst>
                <a:ext uri="{FF2B5EF4-FFF2-40B4-BE49-F238E27FC236}">
                  <a16:creationId xmlns:a16="http://schemas.microsoft.com/office/drawing/2014/main" id="{C3642BC8-86E8-47D0-8846-3E4D49E4B4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6">
              <a:extLst>
                <a:ext uri="{FF2B5EF4-FFF2-40B4-BE49-F238E27FC236}">
                  <a16:creationId xmlns:a16="http://schemas.microsoft.com/office/drawing/2014/main" id="{82D35214-3634-4180-BF0E-45B6145161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4">
              <a:extLst>
                <a:ext uri="{FF2B5EF4-FFF2-40B4-BE49-F238E27FC236}">
                  <a16:creationId xmlns:a16="http://schemas.microsoft.com/office/drawing/2014/main" id="{15BE89E6-3D1C-42B5-A950-E72889F8BB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6">
              <a:extLst>
                <a:ext uri="{FF2B5EF4-FFF2-40B4-BE49-F238E27FC236}">
                  <a16:creationId xmlns:a16="http://schemas.microsoft.com/office/drawing/2014/main" id="{473771CC-5097-4E08-9606-24B0BC9A0D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4">
              <a:extLst>
                <a:ext uri="{FF2B5EF4-FFF2-40B4-BE49-F238E27FC236}">
                  <a16:creationId xmlns:a16="http://schemas.microsoft.com/office/drawing/2014/main" id="{BE872634-00DA-47BD-880D-5C05FFADCC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6">
              <a:extLst>
                <a:ext uri="{FF2B5EF4-FFF2-40B4-BE49-F238E27FC236}">
                  <a16:creationId xmlns:a16="http://schemas.microsoft.com/office/drawing/2014/main" id="{4F151F5C-DE9B-460E-BC51-471F4A8A5A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4">
              <a:extLst>
                <a:ext uri="{FF2B5EF4-FFF2-40B4-BE49-F238E27FC236}">
                  <a16:creationId xmlns:a16="http://schemas.microsoft.com/office/drawing/2014/main" id="{34557B8A-4D2F-4D0D-B746-59EA85318C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6">
              <a:extLst>
                <a:ext uri="{FF2B5EF4-FFF2-40B4-BE49-F238E27FC236}">
                  <a16:creationId xmlns:a16="http://schemas.microsoft.com/office/drawing/2014/main" id="{C764CD8E-E409-4E9B-8E87-746DDE36D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4">
              <a:extLst>
                <a:ext uri="{FF2B5EF4-FFF2-40B4-BE49-F238E27FC236}">
                  <a16:creationId xmlns:a16="http://schemas.microsoft.com/office/drawing/2014/main" id="{8E27A01D-2F01-4286-9453-3FBF6E84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6">
              <a:extLst>
                <a:ext uri="{FF2B5EF4-FFF2-40B4-BE49-F238E27FC236}">
                  <a16:creationId xmlns:a16="http://schemas.microsoft.com/office/drawing/2014/main" id="{460487A5-12EB-422E-9588-8FF06FAF73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4">
              <a:extLst>
                <a:ext uri="{FF2B5EF4-FFF2-40B4-BE49-F238E27FC236}">
                  <a16:creationId xmlns:a16="http://schemas.microsoft.com/office/drawing/2014/main" id="{7D522D20-C9F7-4B34-9066-4B43ADAABD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6">
              <a:extLst>
                <a:ext uri="{FF2B5EF4-FFF2-40B4-BE49-F238E27FC236}">
                  <a16:creationId xmlns:a16="http://schemas.microsoft.com/office/drawing/2014/main" id="{97B04F2C-295B-447A-8941-0AD4F55516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4">
              <a:extLst>
                <a:ext uri="{FF2B5EF4-FFF2-40B4-BE49-F238E27FC236}">
                  <a16:creationId xmlns:a16="http://schemas.microsoft.com/office/drawing/2014/main" id="{17D7FF91-B366-4534-B9B4-5710926EE7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6">
              <a:extLst>
                <a:ext uri="{FF2B5EF4-FFF2-40B4-BE49-F238E27FC236}">
                  <a16:creationId xmlns:a16="http://schemas.microsoft.com/office/drawing/2014/main" id="{B5B8116C-ADD9-4826-9C37-270377E8F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4">
              <a:extLst>
                <a:ext uri="{FF2B5EF4-FFF2-40B4-BE49-F238E27FC236}">
                  <a16:creationId xmlns:a16="http://schemas.microsoft.com/office/drawing/2014/main" id="{22D01D96-8DB8-40BF-83AC-4CA49EC263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6">
              <a:extLst>
                <a:ext uri="{FF2B5EF4-FFF2-40B4-BE49-F238E27FC236}">
                  <a16:creationId xmlns:a16="http://schemas.microsoft.com/office/drawing/2014/main" id="{44B584CD-5E60-4B15-847C-B30D15DA1A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4">
              <a:extLst>
                <a:ext uri="{FF2B5EF4-FFF2-40B4-BE49-F238E27FC236}">
                  <a16:creationId xmlns:a16="http://schemas.microsoft.com/office/drawing/2014/main" id="{CF2BB7DC-B968-4F0B-9748-BF0E6E297C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6">
              <a:extLst>
                <a:ext uri="{FF2B5EF4-FFF2-40B4-BE49-F238E27FC236}">
                  <a16:creationId xmlns:a16="http://schemas.microsoft.com/office/drawing/2014/main" id="{CF12C159-3F09-4861-9450-ECD5DB3100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 name="Rectangle 37">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ADB95D8-9B60-2D43-BACB-B322E3F45E47}"/>
              </a:ext>
            </a:extLst>
          </p:cNvPr>
          <p:cNvSpPr>
            <a:spLocks noGrp="1"/>
          </p:cNvSpPr>
          <p:nvPr>
            <p:ph idx="1"/>
          </p:nvPr>
        </p:nvSpPr>
        <p:spPr>
          <a:xfrm>
            <a:off x="1166649" y="3379979"/>
            <a:ext cx="3874685" cy="3186359"/>
          </a:xfrm>
        </p:spPr>
        <p:txBody>
          <a:bodyPr anchor="ctr">
            <a:normAutofit/>
          </a:bodyPr>
          <a:lstStyle/>
          <a:p>
            <a:pPr marL="0" indent="0">
              <a:buNone/>
            </a:pPr>
            <a:r>
              <a:rPr lang="en-US" sz="3600" dirty="0">
                <a:solidFill>
                  <a:schemeClr val="bg1"/>
                </a:solidFill>
                <a:effectLst>
                  <a:outerShdw blurRad="38100" dist="38100" dir="2700000" algn="tl">
                    <a:srgbClr val="000000">
                      <a:alpha val="43137"/>
                    </a:srgbClr>
                  </a:outerShdw>
                </a:effectLst>
                <a:highlight>
                  <a:srgbClr val="000000"/>
                </a:highlight>
              </a:rPr>
              <a:t>After going through Jamaica and Cuba, Barney barrels down on Florida as a major hurricane.  </a:t>
            </a:r>
          </a:p>
        </p:txBody>
      </p:sp>
    </p:spTree>
    <p:extLst>
      <p:ext uri="{BB962C8B-B14F-4D97-AF65-F5344CB8AC3E}">
        <p14:creationId xmlns:p14="http://schemas.microsoft.com/office/powerpoint/2010/main" val="3514858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42">
            <a:extLst>
              <a:ext uri="{FF2B5EF4-FFF2-40B4-BE49-F238E27FC236}">
                <a16:creationId xmlns:a16="http://schemas.microsoft.com/office/drawing/2014/main" id="{DFE9D3A1-452D-422F-D220-3D7D560CFFB7}"/>
              </a:ext>
            </a:extLst>
          </p:cNvPr>
          <p:cNvPicPr>
            <a:picLocks noChangeAspect="1"/>
          </p:cNvPicPr>
          <p:nvPr/>
        </p:nvPicPr>
        <p:blipFill rotWithShape="1">
          <a:blip r:embed="rId2">
            <a:alphaModFix amt="35000"/>
          </a:blip>
          <a:srcRect t="15730"/>
          <a:stretch/>
        </p:blipFill>
        <p:spPr>
          <a:xfrm>
            <a:off x="20" y="10"/>
            <a:ext cx="12191980" cy="6857990"/>
          </a:xfrm>
          <a:prstGeom prst="rect">
            <a:avLst/>
          </a:prstGeom>
        </p:spPr>
      </p:pic>
      <p:sp>
        <p:nvSpPr>
          <p:cNvPr id="9" name="Title 8">
            <a:extLst>
              <a:ext uri="{FF2B5EF4-FFF2-40B4-BE49-F238E27FC236}">
                <a16:creationId xmlns:a16="http://schemas.microsoft.com/office/drawing/2014/main" id="{38048504-910D-1367-DED2-D8DD44F12023}"/>
              </a:ext>
            </a:extLst>
          </p:cNvPr>
          <p:cNvSpPr>
            <a:spLocks noGrp="1"/>
          </p:cNvSpPr>
          <p:nvPr>
            <p:ph type="title"/>
          </p:nvPr>
        </p:nvSpPr>
        <p:spPr>
          <a:xfrm>
            <a:off x="838200" y="365125"/>
            <a:ext cx="10515600" cy="1325563"/>
          </a:xfrm>
        </p:spPr>
        <p:txBody>
          <a:bodyPr>
            <a:normAutofit/>
          </a:bodyPr>
          <a:lstStyle/>
          <a:p>
            <a:r>
              <a:rPr lang="en-US" dirty="0">
                <a:solidFill>
                  <a:srgbClr val="FFFFFF"/>
                </a:solidFill>
                <a:effectLst>
                  <a:outerShdw blurRad="38100" dist="38100" dir="2700000" algn="tl">
                    <a:srgbClr val="000000">
                      <a:alpha val="43137"/>
                    </a:srgbClr>
                  </a:outerShdw>
                </a:effectLst>
              </a:rPr>
              <a:t>What happens during an organization phase?</a:t>
            </a:r>
          </a:p>
        </p:txBody>
      </p:sp>
      <p:sp>
        <p:nvSpPr>
          <p:cNvPr id="4" name="Date Placeholder 3">
            <a:extLst>
              <a:ext uri="{FF2B5EF4-FFF2-40B4-BE49-F238E27FC236}">
                <a16:creationId xmlns:a16="http://schemas.microsoft.com/office/drawing/2014/main" id="{1B376708-87E3-7334-6129-133A91015E71}"/>
              </a:ext>
            </a:extLst>
          </p:cNvPr>
          <p:cNvSpPr>
            <a:spLocks noGrp="1"/>
          </p:cNvSpPr>
          <p:nvPr>
            <p:ph type="dt" sz="half" idx="10"/>
          </p:nvPr>
        </p:nvSpPr>
        <p:spPr>
          <a:xfrm>
            <a:off x="838200" y="6356350"/>
            <a:ext cx="2743200" cy="365125"/>
          </a:xfrm>
        </p:spPr>
        <p:txBody>
          <a:bodyPr>
            <a:normAutofit/>
          </a:bodyPr>
          <a:lstStyle/>
          <a:p>
            <a:pPr>
              <a:spcAft>
                <a:spcPts val="600"/>
              </a:spcAft>
            </a:pPr>
            <a:fld id="{8CB6BF72-0213-45AF-AD5E-6AD59BEB8464}" type="datetime1">
              <a:rPr lang="en-US">
                <a:solidFill>
                  <a:srgbClr val="FFFFFF"/>
                </a:solidFill>
              </a:rPr>
              <a:pPr>
                <a:spcAft>
                  <a:spcPts val="600"/>
                </a:spcAft>
              </a:pPr>
              <a:t>5/20/2024</a:t>
            </a:fld>
            <a:endParaRPr lang="en-US">
              <a:solidFill>
                <a:srgbClr val="FFFFFF"/>
              </a:solidFill>
            </a:endParaRPr>
          </a:p>
        </p:txBody>
      </p:sp>
      <p:sp>
        <p:nvSpPr>
          <p:cNvPr id="5" name="Footer Placeholder 4">
            <a:extLst>
              <a:ext uri="{FF2B5EF4-FFF2-40B4-BE49-F238E27FC236}">
                <a16:creationId xmlns:a16="http://schemas.microsoft.com/office/drawing/2014/main" id="{7172719E-6538-D493-4646-3845E372DCA3}"/>
              </a:ext>
            </a:extLst>
          </p:cNvPr>
          <p:cNvSpPr>
            <a:spLocks noGrp="1"/>
          </p:cNvSpPr>
          <p:nvPr>
            <p:ph type="ftr" sz="quarter" idx="11"/>
          </p:nvPr>
        </p:nvSpPr>
        <p:spPr>
          <a:xfrm>
            <a:off x="4038600" y="6356350"/>
            <a:ext cx="4114800" cy="365125"/>
          </a:xfrm>
        </p:spPr>
        <p:txBody>
          <a:bodyPr>
            <a:normAutofit/>
          </a:bodyPr>
          <a:lstStyle/>
          <a:p>
            <a:endParaRPr lang="en-US" dirty="0">
              <a:solidFill>
                <a:srgbClr val="FFFFFF"/>
              </a:solidFill>
            </a:endParaRPr>
          </a:p>
        </p:txBody>
      </p:sp>
      <p:sp>
        <p:nvSpPr>
          <p:cNvPr id="6" name="Slide Number Placeholder 5">
            <a:extLst>
              <a:ext uri="{FF2B5EF4-FFF2-40B4-BE49-F238E27FC236}">
                <a16:creationId xmlns:a16="http://schemas.microsoft.com/office/drawing/2014/main" id="{37B5348C-2BD5-30B0-D2E7-1469365F1BA4}"/>
              </a:ext>
            </a:extLst>
          </p:cNvPr>
          <p:cNvSpPr>
            <a:spLocks noGrp="1"/>
          </p:cNvSpPr>
          <p:nvPr>
            <p:ph type="sldNum" sz="quarter" idx="12"/>
          </p:nvPr>
        </p:nvSpPr>
        <p:spPr>
          <a:xfrm>
            <a:off x="8610600" y="6356350"/>
            <a:ext cx="2743200" cy="365125"/>
          </a:xfrm>
        </p:spPr>
        <p:txBody>
          <a:bodyPr>
            <a:normAutofit/>
          </a:bodyPr>
          <a:lstStyle/>
          <a:p>
            <a:pPr>
              <a:spcAft>
                <a:spcPts val="600"/>
              </a:spcAft>
            </a:pPr>
            <a:fld id="{32D25759-F2CA-4FDA-88F0-DDF024A11A59}" type="slidenum">
              <a:rPr lang="en-US">
                <a:solidFill>
                  <a:srgbClr val="FFFFFF"/>
                </a:solidFill>
              </a:rPr>
              <a:pPr>
                <a:spcAft>
                  <a:spcPts val="600"/>
                </a:spcAft>
              </a:pPr>
              <a:t>8</a:t>
            </a:fld>
            <a:endParaRPr lang="en-US">
              <a:solidFill>
                <a:srgbClr val="FFFFFF"/>
              </a:solidFill>
            </a:endParaRPr>
          </a:p>
        </p:txBody>
      </p:sp>
      <p:graphicFrame>
        <p:nvGraphicFramePr>
          <p:cNvPr id="42" name="Content Placeholder 9">
            <a:extLst>
              <a:ext uri="{FF2B5EF4-FFF2-40B4-BE49-F238E27FC236}">
                <a16:creationId xmlns:a16="http://schemas.microsoft.com/office/drawing/2014/main" id="{AEED12E0-C88E-A198-B5BA-50D43B6D0C0F}"/>
              </a:ext>
            </a:extLst>
          </p:cNvPr>
          <p:cNvGraphicFramePr>
            <a:graphicFrameLocks noGrp="1"/>
          </p:cNvGraphicFramePr>
          <p:nvPr>
            <p:ph idx="1"/>
            <p:extLst>
              <p:ext uri="{D42A27DB-BD31-4B8C-83A1-F6EECF244321}">
                <p14:modId xmlns:p14="http://schemas.microsoft.com/office/powerpoint/2010/main" val="44107997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04706166"/>
      </p:ext>
    </p:extLst>
  </p:cSld>
  <p:clrMapOvr>
    <a:overrideClrMapping bg1="dk1" tx1="lt1" bg2="dk2" tx2="lt2" accent1="accent1" accent2="accent2" accent3="accent3" accent4="accent4" accent5="accent5" accent6="accent6" hlink="hlink" folHlink="folHlink"/>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Map&#10;&#10;Description automatically generated">
            <a:extLst>
              <a:ext uri="{FF2B5EF4-FFF2-40B4-BE49-F238E27FC236}">
                <a16:creationId xmlns:a16="http://schemas.microsoft.com/office/drawing/2014/main" id="{C065E19E-F4B8-8E71-E7B9-591DE2F3F9D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9035" y="457199"/>
            <a:ext cx="11381015" cy="6653893"/>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2" name="Title 1">
            <a:extLst>
              <a:ext uri="{FF2B5EF4-FFF2-40B4-BE49-F238E27FC236}">
                <a16:creationId xmlns:a16="http://schemas.microsoft.com/office/drawing/2014/main" id="{EE56A9D4-EC2E-6450-8E8E-CFA62C826D4B}"/>
              </a:ext>
            </a:extLst>
          </p:cNvPr>
          <p:cNvSpPr>
            <a:spLocks noGrp="1"/>
          </p:cNvSpPr>
          <p:nvPr>
            <p:ph type="title"/>
          </p:nvPr>
        </p:nvSpPr>
        <p:spPr>
          <a:xfrm>
            <a:off x="485422" y="4351564"/>
            <a:ext cx="11300178" cy="1306967"/>
          </a:xfrm>
        </p:spPr>
        <p:txBody>
          <a:bodyPr/>
          <a:lstStyle/>
          <a:p>
            <a:r>
              <a:rPr lang="en-US" dirty="0">
                <a:solidFill>
                  <a:schemeClr val="bg1"/>
                </a:solidFill>
                <a:effectLst>
                  <a:outerShdw blurRad="38100" dist="38100" dir="2700000" algn="tl">
                    <a:srgbClr val="000000">
                      <a:alpha val="43137"/>
                    </a:srgbClr>
                  </a:outerShdw>
                </a:effectLst>
                <a:highlight>
                  <a:srgbClr val="000000"/>
                </a:highlight>
              </a:rPr>
              <a:t>Not much to do except wait for the storm to pass</a:t>
            </a:r>
          </a:p>
        </p:txBody>
      </p:sp>
    </p:spTree>
    <p:extLst>
      <p:ext uri="{BB962C8B-B14F-4D97-AF65-F5344CB8AC3E}">
        <p14:creationId xmlns:p14="http://schemas.microsoft.com/office/powerpoint/2010/main" val="10817496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Picture 4" descr="A flooded area with buildings and trees&#10;&#10;Description automatically generated with medium confidence">
            <a:extLst>
              <a:ext uri="{FF2B5EF4-FFF2-40B4-BE49-F238E27FC236}">
                <a16:creationId xmlns:a16="http://schemas.microsoft.com/office/drawing/2014/main" id="{8763D5DC-157A-B36E-D341-6FF35EBF7581}"/>
              </a:ext>
            </a:extLst>
          </p:cNvPr>
          <p:cNvPicPr>
            <a:picLocks noChangeAspect="1"/>
          </p:cNvPicPr>
          <p:nvPr/>
        </p:nvPicPr>
        <p:blipFill rotWithShape="1">
          <a:blip r:embed="rId2">
            <a:extLst>
              <a:ext uri="{28A0092B-C50C-407E-A947-70E740481C1C}">
                <a14:useLocalDpi xmlns:a14="http://schemas.microsoft.com/office/drawing/2010/main" val="0"/>
              </a:ext>
            </a:extLst>
          </a:blip>
          <a:srcRect r="25"/>
          <a:stretch/>
        </p:blipFill>
        <p:spPr>
          <a:xfrm>
            <a:off x="20" y="10"/>
            <a:ext cx="12188932" cy="6857990"/>
          </a:xfrm>
          <a:prstGeom prst="rect">
            <a:avLst/>
          </a:prstGeom>
        </p:spPr>
      </p:pic>
      <p:sp>
        <p:nvSpPr>
          <p:cNvPr id="10" name="Freeform: Shape 9">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DCD98AFB-A5D8-2B45-A637-4E408A61D312}"/>
              </a:ext>
            </a:extLst>
          </p:cNvPr>
          <p:cNvSpPr>
            <a:spLocks noGrp="1"/>
          </p:cNvSpPr>
          <p:nvPr>
            <p:ph type="title"/>
          </p:nvPr>
        </p:nvSpPr>
        <p:spPr>
          <a:xfrm>
            <a:off x="618062" y="4185749"/>
            <a:ext cx="9265771" cy="622836"/>
          </a:xfrm>
        </p:spPr>
        <p:txBody>
          <a:bodyPr>
            <a:normAutofit/>
          </a:bodyPr>
          <a:lstStyle/>
          <a:p>
            <a:r>
              <a:rPr lang="en-US" sz="3600" dirty="0">
                <a:solidFill>
                  <a:srgbClr val="FFFF00"/>
                </a:solidFill>
                <a:effectLst>
                  <a:outerShdw blurRad="38100" dist="38100" dir="2700000" algn="tl">
                    <a:srgbClr val="000000">
                      <a:alpha val="43137"/>
                    </a:srgbClr>
                  </a:outerShdw>
                </a:effectLst>
                <a:highlight>
                  <a:srgbClr val="000000"/>
                </a:highlight>
              </a:rPr>
              <a:t>Barney weakens before impact! </a:t>
            </a:r>
          </a:p>
        </p:txBody>
      </p:sp>
      <p:sp>
        <p:nvSpPr>
          <p:cNvPr id="3" name="Content Placeholder 2">
            <a:extLst>
              <a:ext uri="{FF2B5EF4-FFF2-40B4-BE49-F238E27FC236}">
                <a16:creationId xmlns:a16="http://schemas.microsoft.com/office/drawing/2014/main" id="{84826CBE-1CE2-FC7E-32CD-DA35280B8525}"/>
              </a:ext>
            </a:extLst>
          </p:cNvPr>
          <p:cNvSpPr>
            <a:spLocks noGrp="1"/>
          </p:cNvSpPr>
          <p:nvPr>
            <p:ph idx="1"/>
          </p:nvPr>
        </p:nvSpPr>
        <p:spPr>
          <a:xfrm>
            <a:off x="618063" y="4856921"/>
            <a:ext cx="9565028" cy="1249240"/>
          </a:xfrm>
        </p:spPr>
        <p:txBody>
          <a:bodyPr>
            <a:normAutofit/>
          </a:bodyPr>
          <a:lstStyle/>
          <a:p>
            <a:pPr marL="0" indent="0">
              <a:buNone/>
            </a:pPr>
            <a:r>
              <a:rPr lang="en-US" dirty="0">
                <a:effectLst>
                  <a:outerShdw blurRad="38100" dist="38100" dir="2700000" algn="tl">
                    <a:srgbClr val="000000">
                      <a:alpha val="43137"/>
                    </a:srgbClr>
                  </a:outerShdw>
                </a:effectLst>
                <a:highlight>
                  <a:srgbClr val="000000"/>
                </a:highlight>
              </a:rPr>
              <a:t>Even so, the rain and storm surge cause significant, but not critical damage, to parts of Western Florida, including Naples</a:t>
            </a:r>
            <a:r>
              <a:rPr lang="en-US" dirty="0">
                <a:effectLst>
                  <a:outerShdw blurRad="38100" dist="38100" dir="2700000" algn="tl">
                    <a:srgbClr val="000000">
                      <a:alpha val="43137"/>
                    </a:srgbClr>
                  </a:outerShdw>
                </a:effectLst>
                <a:highlight>
                  <a:srgbClr val="808080"/>
                </a:highlight>
              </a:rPr>
              <a:t>. </a:t>
            </a:r>
          </a:p>
        </p:txBody>
      </p:sp>
    </p:spTree>
    <p:extLst>
      <p:ext uri="{BB962C8B-B14F-4D97-AF65-F5344CB8AC3E}">
        <p14:creationId xmlns:p14="http://schemas.microsoft.com/office/powerpoint/2010/main" val="461775061"/>
      </p:ext>
    </p:extLst>
  </p:cSld>
  <p:clrMapOvr>
    <a:overrideClrMapping bg1="dk1" tx1="lt1" bg2="dk2" tx2="lt2" accent1="accent1" accent2="accent2" accent3="accent3" accent4="accent4" accent5="accent5" accent6="accent6" hlink="hlink" folHlink="folHlink"/>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10" name="Picture 9" descr="A warehouse full of boxes&#10;&#10;Description automatically generated with low confidence">
            <a:extLst>
              <a:ext uri="{FF2B5EF4-FFF2-40B4-BE49-F238E27FC236}">
                <a16:creationId xmlns:a16="http://schemas.microsoft.com/office/drawing/2014/main" id="{DC7D55FD-7181-6BE4-7F9C-7389A544AB1B}"/>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PaintStrokes/>
                    </a14:imgEffect>
                  </a14:imgLayer>
                </a14:imgProps>
              </a:ext>
            </a:extLst>
          </a:blip>
          <a:srcRect t="19222" r="-1" b="6007"/>
          <a:stretch/>
        </p:blipFill>
        <p:spPr>
          <a:xfrm>
            <a:off x="20" y="10"/>
            <a:ext cx="12188932" cy="6857990"/>
          </a:xfrm>
          <a:prstGeom prst="rect">
            <a:avLst/>
          </a:prstGeom>
        </p:spPr>
      </p:pic>
      <p:sp>
        <p:nvSpPr>
          <p:cNvPr id="17" name="Freeform: Shape 16">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892DED54-7847-906F-EDAF-4031AA1C8A1C}"/>
              </a:ext>
            </a:extLst>
          </p:cNvPr>
          <p:cNvSpPr>
            <a:spLocks noGrp="1"/>
          </p:cNvSpPr>
          <p:nvPr>
            <p:ph type="title"/>
          </p:nvPr>
        </p:nvSpPr>
        <p:spPr>
          <a:xfrm>
            <a:off x="618062" y="4185749"/>
            <a:ext cx="9265771" cy="622836"/>
          </a:xfrm>
        </p:spPr>
        <p:txBody>
          <a:bodyPr>
            <a:normAutofit/>
          </a:bodyPr>
          <a:lstStyle/>
          <a:p>
            <a:r>
              <a:rPr lang="en-US" sz="3600" dirty="0">
                <a:highlight>
                  <a:srgbClr val="000000"/>
                </a:highlight>
              </a:rPr>
              <a:t>Naples Official ask your org to set up a food bank</a:t>
            </a:r>
          </a:p>
        </p:txBody>
      </p:sp>
      <p:sp>
        <p:nvSpPr>
          <p:cNvPr id="9" name="Content Placeholder 8">
            <a:extLst>
              <a:ext uri="{FF2B5EF4-FFF2-40B4-BE49-F238E27FC236}">
                <a16:creationId xmlns:a16="http://schemas.microsoft.com/office/drawing/2014/main" id="{C0454F19-2C5F-D248-C89C-F13BB117F919}"/>
              </a:ext>
            </a:extLst>
          </p:cNvPr>
          <p:cNvSpPr>
            <a:spLocks noGrp="1"/>
          </p:cNvSpPr>
          <p:nvPr>
            <p:ph idx="1"/>
          </p:nvPr>
        </p:nvSpPr>
        <p:spPr>
          <a:xfrm>
            <a:off x="618063" y="4856921"/>
            <a:ext cx="9565028" cy="1249240"/>
          </a:xfrm>
        </p:spPr>
        <p:txBody>
          <a:bodyPr>
            <a:normAutofit/>
          </a:bodyPr>
          <a:lstStyle/>
          <a:p>
            <a:pPr marL="0" indent="0">
              <a:buNone/>
            </a:pPr>
            <a:r>
              <a:rPr lang="en-US" sz="2400" dirty="0">
                <a:effectLst>
                  <a:outerShdw blurRad="38100" dist="38100" dir="2700000" algn="tl">
                    <a:srgbClr val="000000">
                      <a:alpha val="43137"/>
                    </a:srgbClr>
                  </a:outerShdw>
                </a:effectLst>
                <a:highlight>
                  <a:srgbClr val="000000"/>
                </a:highlight>
              </a:rPr>
              <a:t>Do you have the necessary skills to organize food and water distribution for the greater Naples area?  It’s a tall task, but given the relatively intact infrastructure, your team needs only to pass a </a:t>
            </a:r>
            <a:r>
              <a:rPr lang="en-US" sz="2400" dirty="0">
                <a:solidFill>
                  <a:srgbClr val="FF0000"/>
                </a:solidFill>
                <a:effectLst>
                  <a:outerShdw blurRad="38100" dist="38100" dir="2700000" algn="tl">
                    <a:srgbClr val="000000">
                      <a:alpha val="43137"/>
                    </a:srgbClr>
                  </a:outerShdw>
                </a:effectLst>
                <a:highlight>
                  <a:srgbClr val="000000"/>
                </a:highlight>
              </a:rPr>
              <a:t>Food Insecurity DC of 16</a:t>
            </a:r>
          </a:p>
        </p:txBody>
      </p:sp>
    </p:spTree>
    <p:extLst>
      <p:ext uri="{BB962C8B-B14F-4D97-AF65-F5344CB8AC3E}">
        <p14:creationId xmlns:p14="http://schemas.microsoft.com/office/powerpoint/2010/main" val="3719027030"/>
      </p:ext>
    </p:extLst>
  </p:cSld>
  <p:clrMapOvr>
    <a:overrideClrMapping bg1="dk1" tx1="lt1" bg2="dk2" tx2="lt2" accent1="accent1" accent2="accent2" accent3="accent3" accent4="accent4" accent5="accent5" accent6="accent6" hlink="hlink" folHlink="folHlink"/>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657F69E0-C4B0-4BEC-A689-4F8D877F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Content Placeholder 9" descr="A warehouse full of boxes&#10;&#10;Description automatically generated with low confidence">
            <a:extLst>
              <a:ext uri="{FF2B5EF4-FFF2-40B4-BE49-F238E27FC236}">
                <a16:creationId xmlns:a16="http://schemas.microsoft.com/office/drawing/2014/main" id="{DC7D55FD-7181-6BE4-7F9C-7389A544AB1B}"/>
              </a:ext>
            </a:extLst>
          </p:cNvPr>
          <p:cNvPicPr>
            <a:picLocks noGrp="1" noChangeAspect="1"/>
          </p:cNvPicPr>
          <p:nvPr>
            <p:ph idx="1"/>
          </p:nvPr>
        </p:nvPicPr>
        <p:blipFill rotWithShape="1">
          <a:blip r:embed="rId2">
            <a:alphaModFix amt="50000"/>
            <a:extLst>
              <a:ext uri="{BEBA8EAE-BF5A-486C-A8C5-ECC9F3942E4B}">
                <a14:imgProps xmlns:a14="http://schemas.microsoft.com/office/drawing/2010/main">
                  <a14:imgLayer r:embed="rId3">
                    <a14:imgEffect>
                      <a14:artisticPaintStrokes/>
                    </a14:imgEffect>
                  </a14:imgLayer>
                </a14:imgProps>
              </a:ext>
            </a:extLst>
          </a:blip>
          <a:srcRect t="19223" r="-1" b="6007"/>
          <a:stretch/>
        </p:blipFill>
        <p:spPr>
          <a:xfrm>
            <a:off x="20" y="10"/>
            <a:ext cx="12188932" cy="6857990"/>
          </a:xfrm>
          <a:prstGeom prst="rect">
            <a:avLst/>
          </a:prstGeom>
        </p:spPr>
      </p:pic>
      <p:sp>
        <p:nvSpPr>
          <p:cNvPr id="2" name="Title 1">
            <a:extLst>
              <a:ext uri="{FF2B5EF4-FFF2-40B4-BE49-F238E27FC236}">
                <a16:creationId xmlns:a16="http://schemas.microsoft.com/office/drawing/2014/main" id="{892DED54-7847-906F-EDAF-4031AA1C8A1C}"/>
              </a:ext>
            </a:extLst>
          </p:cNvPr>
          <p:cNvSpPr>
            <a:spLocks noGrp="1"/>
          </p:cNvSpPr>
          <p:nvPr>
            <p:ph type="title"/>
          </p:nvPr>
        </p:nvSpPr>
        <p:spPr>
          <a:xfrm>
            <a:off x="1524000" y="1122363"/>
            <a:ext cx="9144000" cy="3063240"/>
          </a:xfrm>
        </p:spPr>
        <p:txBody>
          <a:bodyPr vert="horz" lIns="91440" tIns="45720" rIns="91440" bIns="45720" rtlCol="0" anchor="b">
            <a:normAutofit/>
          </a:bodyPr>
          <a:lstStyle/>
          <a:p>
            <a:pPr algn="ctr"/>
            <a:r>
              <a:rPr lang="en-US" sz="6600" dirty="0">
                <a:solidFill>
                  <a:srgbClr val="FFC000"/>
                </a:solidFill>
                <a:effectLst>
                  <a:outerShdw blurRad="38100" dist="38100" dir="2700000" algn="tl">
                    <a:srgbClr val="000000">
                      <a:alpha val="43137"/>
                    </a:srgbClr>
                  </a:outerShdw>
                </a:effectLst>
              </a:rPr>
              <a:t>Success!</a:t>
            </a:r>
          </a:p>
        </p:txBody>
      </p:sp>
      <p:sp>
        <p:nvSpPr>
          <p:cNvPr id="24" name="sketchy line">
            <a:extLst>
              <a:ext uri="{FF2B5EF4-FFF2-40B4-BE49-F238E27FC236}">
                <a16:creationId xmlns:a16="http://schemas.microsoft.com/office/drawing/2014/main" id="{9F6380B4-6A1C-481E-8408-B4E6C75B9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rgbClr val="FFFFFF">
                <a:alpha val="75000"/>
              </a:srgb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8990896"/>
      </p:ext>
    </p:extLst>
  </p:cSld>
  <p:clrMapOvr>
    <a:overrideClrMapping bg1="dk1" tx1="lt1" bg2="dk2" tx2="lt2" accent1="accent1" accent2="accent2" accent3="accent3" accent4="accent4" accent5="accent5" accent6="accent6" hlink="hlink" folHlink="folHlink"/>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657F69E0-C4B0-4BEC-A689-4F8D877F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Content Placeholder 9" descr="A warehouse full of boxes&#10;&#10;Description automatically generated with low confidence">
            <a:extLst>
              <a:ext uri="{FF2B5EF4-FFF2-40B4-BE49-F238E27FC236}">
                <a16:creationId xmlns:a16="http://schemas.microsoft.com/office/drawing/2014/main" id="{DC7D55FD-7181-6BE4-7F9C-7389A544AB1B}"/>
              </a:ext>
            </a:extLst>
          </p:cNvPr>
          <p:cNvPicPr>
            <a:picLocks noGrp="1" noChangeAspect="1"/>
          </p:cNvPicPr>
          <p:nvPr>
            <p:ph idx="1"/>
          </p:nvPr>
        </p:nvPicPr>
        <p:blipFill rotWithShape="1">
          <a:blip r:embed="rId2">
            <a:alphaModFix amt="50000"/>
            <a:duotone>
              <a:prstClr val="black"/>
              <a:schemeClr val="accent2">
                <a:tint val="45000"/>
                <a:satMod val="400000"/>
              </a:schemeClr>
            </a:duotone>
            <a:extLst>
              <a:ext uri="{BEBA8EAE-BF5A-486C-A8C5-ECC9F3942E4B}">
                <a14:imgProps xmlns:a14="http://schemas.microsoft.com/office/drawing/2010/main">
                  <a14:imgLayer r:embed="rId3">
                    <a14:imgEffect>
                      <a14:artisticPaintStrokes/>
                    </a14:imgEffect>
                  </a14:imgLayer>
                </a14:imgProps>
              </a:ext>
            </a:extLst>
          </a:blip>
          <a:srcRect t="19223" r="-1" b="6007"/>
          <a:stretch/>
        </p:blipFill>
        <p:spPr>
          <a:xfrm>
            <a:off x="20" y="10"/>
            <a:ext cx="12188932" cy="6857990"/>
          </a:xfrm>
          <a:prstGeom prst="rect">
            <a:avLst/>
          </a:prstGeom>
        </p:spPr>
      </p:pic>
      <p:sp>
        <p:nvSpPr>
          <p:cNvPr id="2" name="Title 1">
            <a:extLst>
              <a:ext uri="{FF2B5EF4-FFF2-40B4-BE49-F238E27FC236}">
                <a16:creationId xmlns:a16="http://schemas.microsoft.com/office/drawing/2014/main" id="{892DED54-7847-906F-EDAF-4031AA1C8A1C}"/>
              </a:ext>
            </a:extLst>
          </p:cNvPr>
          <p:cNvSpPr>
            <a:spLocks noGrp="1"/>
          </p:cNvSpPr>
          <p:nvPr>
            <p:ph type="title"/>
          </p:nvPr>
        </p:nvSpPr>
        <p:spPr>
          <a:xfrm>
            <a:off x="1524000" y="1122363"/>
            <a:ext cx="9144000" cy="3063240"/>
          </a:xfrm>
        </p:spPr>
        <p:txBody>
          <a:bodyPr vert="horz" lIns="91440" tIns="45720" rIns="91440" bIns="45720" rtlCol="0" anchor="b">
            <a:normAutofit/>
          </a:bodyPr>
          <a:lstStyle/>
          <a:p>
            <a:pPr algn="ctr"/>
            <a:r>
              <a:rPr lang="en-US" sz="6600" dirty="0">
                <a:solidFill>
                  <a:srgbClr val="C00000"/>
                </a:solidFill>
                <a:effectLst>
                  <a:outerShdw blurRad="38100" dist="38100" dir="2700000" algn="tl">
                    <a:srgbClr val="000000">
                      <a:alpha val="43137"/>
                    </a:srgbClr>
                  </a:outerShdw>
                </a:effectLst>
              </a:rPr>
              <a:t>Failure</a:t>
            </a:r>
          </a:p>
        </p:txBody>
      </p:sp>
      <p:sp>
        <p:nvSpPr>
          <p:cNvPr id="24" name="sketchy line">
            <a:extLst>
              <a:ext uri="{FF2B5EF4-FFF2-40B4-BE49-F238E27FC236}">
                <a16:creationId xmlns:a16="http://schemas.microsoft.com/office/drawing/2014/main" id="{9F6380B4-6A1C-481E-8408-B4E6C75B9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rgbClr val="FFFFFF">
                <a:alpha val="75000"/>
              </a:srgb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040162"/>
      </p:ext>
    </p:extLst>
  </p:cSld>
  <p:clrMapOvr>
    <a:overrideClrMapping bg1="dk1" tx1="lt1" bg2="dk2" tx2="lt2" accent1="accent1" accent2="accent2" accent3="accent3" accent4="accent4" accent5="accent5" accent6="accent6" hlink="hlink" folHlink="folHlink"/>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D2E961F1-4A28-4A5F-BBD4-6E400E5E6C7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72357"/>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7F57BEA8-497D-4AA8-8A18-BDCD696B2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68596"/>
            <a:ext cx="12192000" cy="1735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956A3F-24BD-A3E4-F39A-E14F0768E76D}"/>
              </a:ext>
            </a:extLst>
          </p:cNvPr>
          <p:cNvSpPr>
            <a:spLocks noGrp="1"/>
          </p:cNvSpPr>
          <p:nvPr>
            <p:ph type="title"/>
          </p:nvPr>
        </p:nvSpPr>
        <p:spPr>
          <a:xfrm>
            <a:off x="526073" y="489438"/>
            <a:ext cx="11139854" cy="1782123"/>
          </a:xfrm>
        </p:spPr>
        <p:txBody>
          <a:bodyPr vert="horz" lIns="91440" tIns="45720" rIns="91440" bIns="45720" rtlCol="0" anchor="b">
            <a:noAutofit/>
          </a:bodyPr>
          <a:lstStyle/>
          <a:p>
            <a:pPr algn="ctr"/>
            <a:r>
              <a:rPr lang="en-US" sz="4800" b="1" kern="1200" dirty="0">
                <a:solidFill>
                  <a:srgbClr val="00B0F0"/>
                </a:solidFill>
                <a:effectLst>
                  <a:outerShdw blurRad="38100" dist="38100" dir="2700000" algn="tl">
                    <a:srgbClr val="000000">
                      <a:alpha val="43137"/>
                    </a:srgbClr>
                  </a:outerShdw>
                </a:effectLst>
                <a:latin typeface="+mj-lt"/>
                <a:ea typeface="+mj-ea"/>
                <a:cs typeface="+mj-cs"/>
              </a:rPr>
              <a:t>Congratulations!  Scenario Success</a:t>
            </a:r>
            <a:br>
              <a:rPr lang="en-US" sz="4800" kern="1200" dirty="0">
                <a:solidFill>
                  <a:srgbClr val="00B0F0"/>
                </a:solidFill>
                <a:latin typeface="+mj-lt"/>
                <a:ea typeface="+mj-ea"/>
                <a:cs typeface="+mj-cs"/>
              </a:rPr>
            </a:br>
            <a:endParaRPr lang="en-US" sz="4800" kern="1200" dirty="0">
              <a:solidFill>
                <a:srgbClr val="00B0F0"/>
              </a:solidFill>
              <a:latin typeface="+mj-lt"/>
              <a:ea typeface="+mj-ea"/>
              <a:cs typeface="+mj-cs"/>
            </a:endParaRPr>
          </a:p>
        </p:txBody>
      </p:sp>
      <p:cxnSp>
        <p:nvCxnSpPr>
          <p:cNvPr id="13" name="Straight Connector 12">
            <a:extLst>
              <a:ext uri="{FF2B5EF4-FFF2-40B4-BE49-F238E27FC236}">
                <a16:creationId xmlns:a16="http://schemas.microsoft.com/office/drawing/2014/main" id="{A82415D3-DDE5-4D63-8CB3-23A5EC581B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1479733"/>
            <a:ext cx="2743200" cy="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D7193FB-6AE6-4B3B-8F89-56B55DD63B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201402"/>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 name="Content Placeholder 4" descr="A picture containing map&#10;&#10;Description automatically generated">
            <a:extLst>
              <a:ext uri="{FF2B5EF4-FFF2-40B4-BE49-F238E27FC236}">
                <a16:creationId xmlns:a16="http://schemas.microsoft.com/office/drawing/2014/main" id="{D429C3D4-14D7-3CDC-C19D-0968020D5C1F}"/>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t="29389" b="12505"/>
          <a:stretch/>
        </p:blipFill>
        <p:spPr>
          <a:xfrm>
            <a:off x="0" y="2220686"/>
            <a:ext cx="12192000" cy="4637314"/>
          </a:xfrm>
          <a:prstGeom prst="rect">
            <a:avLst/>
          </a:prstGeom>
        </p:spPr>
      </p:pic>
    </p:spTree>
    <p:extLst>
      <p:ext uri="{BB962C8B-B14F-4D97-AF65-F5344CB8AC3E}">
        <p14:creationId xmlns:p14="http://schemas.microsoft.com/office/powerpoint/2010/main" val="378761784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D2E961F1-4A28-4A5F-BBD4-6E400E5E6C7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72357"/>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7F57BEA8-497D-4AA8-8A18-BDCD696B2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68596"/>
            <a:ext cx="12192000" cy="1735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956A3F-24BD-A3E4-F39A-E14F0768E76D}"/>
              </a:ext>
            </a:extLst>
          </p:cNvPr>
          <p:cNvSpPr>
            <a:spLocks noGrp="1"/>
          </p:cNvSpPr>
          <p:nvPr>
            <p:ph type="title"/>
          </p:nvPr>
        </p:nvSpPr>
        <p:spPr>
          <a:xfrm>
            <a:off x="526073" y="489438"/>
            <a:ext cx="11139854" cy="2212941"/>
          </a:xfrm>
        </p:spPr>
        <p:txBody>
          <a:bodyPr vert="horz" lIns="91440" tIns="45720" rIns="91440" bIns="45720" rtlCol="0" anchor="b">
            <a:noAutofit/>
          </a:bodyPr>
          <a:lstStyle/>
          <a:p>
            <a:pPr algn="ctr"/>
            <a:r>
              <a:rPr lang="en-US" sz="3600" kern="1200" dirty="0">
                <a:solidFill>
                  <a:srgbClr val="C00000"/>
                </a:solidFill>
                <a:effectLst>
                  <a:outerShdw blurRad="38100" dist="38100" dir="2700000" algn="tl">
                    <a:srgbClr val="000000">
                      <a:alpha val="43137"/>
                    </a:srgbClr>
                  </a:outerShdw>
                </a:effectLst>
                <a:latin typeface="+mj-lt"/>
                <a:ea typeface="+mj-ea"/>
                <a:cs typeface="+mj-cs"/>
              </a:rPr>
              <a:t>Total Scenario </a:t>
            </a:r>
            <a:br>
              <a:rPr lang="en-US" sz="4800" kern="1200" dirty="0">
                <a:solidFill>
                  <a:srgbClr val="C00000"/>
                </a:solidFill>
                <a:effectLst>
                  <a:outerShdw blurRad="38100" dist="38100" dir="2700000" algn="tl">
                    <a:srgbClr val="000000">
                      <a:alpha val="43137"/>
                    </a:srgbClr>
                  </a:outerShdw>
                </a:effectLst>
                <a:latin typeface="+mj-lt"/>
                <a:ea typeface="+mj-ea"/>
                <a:cs typeface="+mj-cs"/>
              </a:rPr>
            </a:br>
            <a:r>
              <a:rPr lang="en-US" sz="4800" b="1" kern="1200" dirty="0">
                <a:solidFill>
                  <a:srgbClr val="C00000"/>
                </a:solidFill>
                <a:effectLst>
                  <a:outerShdw blurRad="38100" dist="38100" dir="2700000" algn="tl">
                    <a:srgbClr val="000000">
                      <a:alpha val="43137"/>
                    </a:srgbClr>
                  </a:outerShdw>
                </a:effectLst>
                <a:latin typeface="+mj-lt"/>
                <a:ea typeface="+mj-ea"/>
                <a:cs typeface="+mj-cs"/>
              </a:rPr>
              <a:t>Failure</a:t>
            </a:r>
            <a:br>
              <a:rPr lang="en-US" sz="4800" kern="1200" dirty="0">
                <a:solidFill>
                  <a:srgbClr val="C00000"/>
                </a:solidFill>
                <a:effectLst>
                  <a:outerShdw blurRad="38100" dist="38100" dir="2700000" algn="tl">
                    <a:srgbClr val="000000">
                      <a:alpha val="43137"/>
                    </a:srgbClr>
                  </a:outerShdw>
                </a:effectLst>
                <a:latin typeface="+mj-lt"/>
                <a:ea typeface="+mj-ea"/>
                <a:cs typeface="+mj-cs"/>
              </a:rPr>
            </a:br>
            <a:r>
              <a:rPr lang="en-US" sz="3600" kern="1200" dirty="0">
                <a:solidFill>
                  <a:srgbClr val="C00000"/>
                </a:solidFill>
                <a:effectLst>
                  <a:outerShdw blurRad="38100" dist="38100" dir="2700000" algn="tl">
                    <a:srgbClr val="000000">
                      <a:alpha val="43137"/>
                    </a:srgbClr>
                  </a:outerShdw>
                </a:effectLst>
                <a:latin typeface="+mj-lt"/>
                <a:ea typeface="+mj-ea"/>
                <a:cs typeface="+mj-cs"/>
              </a:rPr>
              <a:t>Better Luck Next Time</a:t>
            </a:r>
            <a:br>
              <a:rPr lang="en-US" sz="4800" kern="1200" dirty="0">
                <a:solidFill>
                  <a:srgbClr val="C00000"/>
                </a:solidFill>
                <a:latin typeface="+mj-lt"/>
                <a:ea typeface="+mj-ea"/>
                <a:cs typeface="+mj-cs"/>
              </a:rPr>
            </a:br>
            <a:endParaRPr lang="en-US" sz="4800" kern="1200" dirty="0">
              <a:solidFill>
                <a:srgbClr val="C00000"/>
              </a:solidFill>
              <a:latin typeface="+mj-lt"/>
              <a:ea typeface="+mj-ea"/>
              <a:cs typeface="+mj-cs"/>
            </a:endParaRPr>
          </a:p>
        </p:txBody>
      </p:sp>
      <p:cxnSp>
        <p:nvCxnSpPr>
          <p:cNvPr id="13" name="Straight Connector 12">
            <a:extLst>
              <a:ext uri="{FF2B5EF4-FFF2-40B4-BE49-F238E27FC236}">
                <a16:creationId xmlns:a16="http://schemas.microsoft.com/office/drawing/2014/main" id="{A82415D3-DDE5-4D63-8CB3-23A5EC581B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1479733"/>
            <a:ext cx="2743200" cy="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D7193FB-6AE6-4B3B-8F89-56B55DD63B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201402"/>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 name="Content Placeholder 4" descr="A picture containing map&#10;&#10;Description automatically generated">
            <a:extLst>
              <a:ext uri="{FF2B5EF4-FFF2-40B4-BE49-F238E27FC236}">
                <a16:creationId xmlns:a16="http://schemas.microsoft.com/office/drawing/2014/main" id="{D429C3D4-14D7-3CDC-C19D-0968020D5C1F}"/>
              </a:ext>
            </a:extLst>
          </p:cNvPr>
          <p:cNvPicPr>
            <a:picLocks noGrp="1" noChangeAspect="1"/>
          </p:cNvPicPr>
          <p:nvPr>
            <p:ph idx="1"/>
          </p:nvPr>
        </p:nvPicPr>
        <p:blipFill rotWithShape="1">
          <a:blip r:embed="rId2">
            <a:duotone>
              <a:prstClr val="black"/>
              <a:schemeClr val="accent2">
                <a:tint val="45000"/>
                <a:satMod val="400000"/>
              </a:schemeClr>
            </a:duotone>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t="29389" b="12505"/>
          <a:stretch/>
        </p:blipFill>
        <p:spPr>
          <a:xfrm>
            <a:off x="0" y="2220686"/>
            <a:ext cx="12192000" cy="4637314"/>
          </a:xfrm>
          <a:prstGeom prst="rect">
            <a:avLst/>
          </a:prstGeom>
        </p:spPr>
      </p:pic>
    </p:spTree>
    <p:extLst>
      <p:ext uri="{BB962C8B-B14F-4D97-AF65-F5344CB8AC3E}">
        <p14:creationId xmlns:p14="http://schemas.microsoft.com/office/powerpoint/2010/main" val="10965094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9507C-70EB-3E8E-AA86-1D0BF347C550}"/>
              </a:ext>
            </a:extLst>
          </p:cNvPr>
          <p:cNvSpPr>
            <a:spLocks noGrp="1"/>
          </p:cNvSpPr>
          <p:nvPr>
            <p:ph type="ctrTitle"/>
          </p:nvPr>
        </p:nvSpPr>
        <p:spPr>
          <a:xfrm>
            <a:off x="453141" y="725467"/>
            <a:ext cx="6478337" cy="2784496"/>
          </a:xfrm>
        </p:spPr>
        <p:txBody>
          <a:bodyPr>
            <a:normAutofit/>
          </a:bodyPr>
          <a:lstStyle/>
          <a:p>
            <a:pPr algn="l"/>
            <a:r>
              <a:rPr lang="en-US" dirty="0">
                <a:solidFill>
                  <a:schemeClr val="tx2">
                    <a:alpha val="80000"/>
                  </a:schemeClr>
                </a:solidFill>
              </a:rPr>
              <a:t>Scenario One</a:t>
            </a:r>
            <a:br>
              <a:rPr lang="en-US" dirty="0">
                <a:solidFill>
                  <a:schemeClr val="tx2">
                    <a:alpha val="80000"/>
                  </a:schemeClr>
                </a:solidFill>
              </a:rPr>
            </a:br>
            <a:r>
              <a:rPr lang="en-US" dirty="0">
                <a:solidFill>
                  <a:schemeClr val="tx2">
                    <a:alpha val="80000"/>
                  </a:schemeClr>
                </a:solidFill>
              </a:rPr>
              <a:t>Thanks for playing!</a:t>
            </a:r>
          </a:p>
        </p:txBody>
      </p:sp>
      <p:sp>
        <p:nvSpPr>
          <p:cNvPr id="3" name="Subtitle 2">
            <a:extLst>
              <a:ext uri="{FF2B5EF4-FFF2-40B4-BE49-F238E27FC236}">
                <a16:creationId xmlns:a16="http://schemas.microsoft.com/office/drawing/2014/main" id="{18975BE2-867B-A3B1-9910-0C2F63564835}"/>
              </a:ext>
            </a:extLst>
          </p:cNvPr>
          <p:cNvSpPr>
            <a:spLocks noGrp="1"/>
          </p:cNvSpPr>
          <p:nvPr>
            <p:ph type="subTitle" idx="1"/>
          </p:nvPr>
        </p:nvSpPr>
        <p:spPr>
          <a:xfrm>
            <a:off x="453142" y="3602038"/>
            <a:ext cx="5414255" cy="1560594"/>
          </a:xfrm>
        </p:spPr>
        <p:txBody>
          <a:bodyPr>
            <a:normAutofit/>
          </a:bodyPr>
          <a:lstStyle/>
          <a:p>
            <a:pPr algn="l"/>
            <a:r>
              <a:rPr lang="en-US" dirty="0">
                <a:solidFill>
                  <a:schemeClr val="tx2">
                    <a:alpha val="80000"/>
                  </a:schemeClr>
                </a:solidFill>
              </a:rPr>
              <a:t>Practice Makes Permanent: </a:t>
            </a:r>
          </a:p>
          <a:p>
            <a:pPr algn="l"/>
            <a:r>
              <a:rPr lang="en-US" dirty="0">
                <a:solidFill>
                  <a:schemeClr val="tx2">
                    <a:alpha val="80000"/>
                  </a:schemeClr>
                </a:solidFill>
              </a:rPr>
              <a:t>Hurricane Season 2024</a:t>
            </a:r>
          </a:p>
        </p:txBody>
      </p:sp>
      <p:pic>
        <p:nvPicPr>
          <p:cNvPr id="46" name="Picture 3" descr="Low Angle View Of Clouds In Sky">
            <a:extLst>
              <a:ext uri="{FF2B5EF4-FFF2-40B4-BE49-F238E27FC236}">
                <a16:creationId xmlns:a16="http://schemas.microsoft.com/office/drawing/2014/main" id="{82709E6D-72BE-C9AD-2928-570B389756FA}"/>
              </a:ext>
            </a:extLst>
          </p:cNvPr>
          <p:cNvPicPr>
            <a:picLocks noChangeAspect="1"/>
          </p:cNvPicPr>
          <p:nvPr/>
        </p:nvPicPr>
        <p:blipFill rotWithShape="1">
          <a:blip r:embed="rId2"/>
          <a:srcRect l="19465" r="20900" b="-1"/>
          <a:stretch/>
        </p:blipFill>
        <p:spPr>
          <a:xfrm>
            <a:off x="6084873" y="-3440"/>
            <a:ext cx="6129950" cy="6861439"/>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Tree>
    <p:extLst>
      <p:ext uri="{BB962C8B-B14F-4D97-AF65-F5344CB8AC3E}">
        <p14:creationId xmlns:p14="http://schemas.microsoft.com/office/powerpoint/2010/main" val="274100153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9507C-70EB-3E8E-AA86-1D0BF347C550}"/>
              </a:ext>
            </a:extLst>
          </p:cNvPr>
          <p:cNvSpPr>
            <a:spLocks noGrp="1"/>
          </p:cNvSpPr>
          <p:nvPr>
            <p:ph type="ctrTitle"/>
          </p:nvPr>
        </p:nvSpPr>
        <p:spPr>
          <a:xfrm>
            <a:off x="453141" y="725467"/>
            <a:ext cx="6478337" cy="2784496"/>
          </a:xfrm>
        </p:spPr>
        <p:txBody>
          <a:bodyPr>
            <a:normAutofit/>
          </a:bodyPr>
          <a:lstStyle/>
          <a:p>
            <a:pPr algn="l"/>
            <a:r>
              <a:rPr lang="en-US" dirty="0">
                <a:solidFill>
                  <a:schemeClr val="tx2">
                    <a:alpha val="80000"/>
                  </a:schemeClr>
                </a:solidFill>
                <a:effectLst>
                  <a:outerShdw blurRad="38100" dist="38100" dir="2700000" algn="tl">
                    <a:srgbClr val="000000">
                      <a:alpha val="43137"/>
                    </a:srgbClr>
                  </a:outerShdw>
                </a:effectLst>
              </a:rPr>
              <a:t>Scenario One: Aftermath and Debrief</a:t>
            </a:r>
          </a:p>
        </p:txBody>
      </p:sp>
      <p:sp>
        <p:nvSpPr>
          <p:cNvPr id="3" name="Subtitle 2">
            <a:extLst>
              <a:ext uri="{FF2B5EF4-FFF2-40B4-BE49-F238E27FC236}">
                <a16:creationId xmlns:a16="http://schemas.microsoft.com/office/drawing/2014/main" id="{18975BE2-867B-A3B1-9910-0C2F63564835}"/>
              </a:ext>
            </a:extLst>
          </p:cNvPr>
          <p:cNvSpPr>
            <a:spLocks noGrp="1"/>
          </p:cNvSpPr>
          <p:nvPr>
            <p:ph type="subTitle" idx="1"/>
          </p:nvPr>
        </p:nvSpPr>
        <p:spPr>
          <a:xfrm>
            <a:off x="453142" y="3602038"/>
            <a:ext cx="5414255" cy="1560594"/>
          </a:xfrm>
        </p:spPr>
        <p:txBody>
          <a:bodyPr>
            <a:normAutofit fontScale="92500"/>
          </a:bodyPr>
          <a:lstStyle/>
          <a:p>
            <a:pPr algn="l"/>
            <a:r>
              <a:rPr lang="en-US" dirty="0">
                <a:solidFill>
                  <a:schemeClr val="tx2">
                    <a:alpha val="80000"/>
                  </a:schemeClr>
                </a:solidFill>
                <a:effectLst>
                  <a:outerShdw blurRad="38100" dist="38100" dir="2700000" algn="tl">
                    <a:srgbClr val="000000">
                      <a:alpha val="43137"/>
                    </a:srgbClr>
                  </a:outerShdw>
                </a:effectLst>
              </a:rPr>
              <a:t>In this phase your teams will deal with some of the consequences of your decisions.</a:t>
            </a:r>
          </a:p>
          <a:p>
            <a:pPr algn="l"/>
            <a:r>
              <a:rPr lang="en-US" dirty="0">
                <a:solidFill>
                  <a:schemeClr val="tx2">
                    <a:alpha val="80000"/>
                  </a:schemeClr>
                </a:solidFill>
                <a:effectLst>
                  <a:outerShdw blurRad="38100" dist="38100" dir="2700000" algn="tl">
                    <a:srgbClr val="000000">
                      <a:alpha val="43137"/>
                    </a:srgbClr>
                  </a:outerShdw>
                </a:effectLst>
              </a:rPr>
              <a:t>You will also have the opportunity to learn and adapt new strategies for future scenarios. </a:t>
            </a:r>
          </a:p>
        </p:txBody>
      </p:sp>
      <p:pic>
        <p:nvPicPr>
          <p:cNvPr id="46" name="Picture 3" descr="Low Angle View Of Clouds In Sky">
            <a:extLst>
              <a:ext uri="{FF2B5EF4-FFF2-40B4-BE49-F238E27FC236}">
                <a16:creationId xmlns:a16="http://schemas.microsoft.com/office/drawing/2014/main" id="{82709E6D-72BE-C9AD-2928-570B389756FA}"/>
              </a:ext>
            </a:extLst>
          </p:cNvPr>
          <p:cNvPicPr>
            <a:picLocks noChangeAspect="1"/>
          </p:cNvPicPr>
          <p:nvPr/>
        </p:nvPicPr>
        <p:blipFill rotWithShape="1">
          <a:blip r:embed="rId2"/>
          <a:srcRect l="19465" r="20900" b="-1"/>
          <a:stretch/>
        </p:blipFill>
        <p:spPr>
          <a:xfrm>
            <a:off x="6084873" y="-3440"/>
            <a:ext cx="6129950" cy="6861439"/>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Tree>
    <p:extLst>
      <p:ext uri="{BB962C8B-B14F-4D97-AF65-F5344CB8AC3E}">
        <p14:creationId xmlns:p14="http://schemas.microsoft.com/office/powerpoint/2010/main" val="418018222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Breaking down Hurricane Irma's damage - ABC News">
            <a:extLst>
              <a:ext uri="{FF2B5EF4-FFF2-40B4-BE49-F238E27FC236}">
                <a16:creationId xmlns:a16="http://schemas.microsoft.com/office/drawing/2014/main" id="{BDE85E7E-1320-FAF7-41A6-6F3F70581227}"/>
              </a:ext>
            </a:extLst>
          </p:cNvPr>
          <p:cNvPicPr>
            <a:picLocks noGrp="1" noChangeAspect="1" noChangeArrowheads="1"/>
          </p:cNvPicPr>
          <p:nvPr>
            <p:ph idx="1"/>
          </p:nvPr>
        </p:nvPicPr>
        <p:blipFill rotWithShape="1">
          <a:blip r:embed="rId2">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a:stretch/>
        </p:blipFill>
        <p:spPr bwMode="auto">
          <a:xfrm>
            <a:off x="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1" name="Rectangle 103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1540C0-D121-F7A9-22FB-061DDF5DBDA4}"/>
              </a:ext>
            </a:extLst>
          </p:cNvPr>
          <p:cNvSpPr>
            <a:spLocks noGrp="1"/>
          </p:cNvSpPr>
          <p:nvPr>
            <p:ph type="title"/>
          </p:nvPr>
        </p:nvSpPr>
        <p:spPr>
          <a:xfrm>
            <a:off x="523875" y="5317240"/>
            <a:ext cx="11210925" cy="744836"/>
          </a:xfrm>
        </p:spPr>
        <p:txBody>
          <a:bodyPr vert="horz" lIns="91440" tIns="45720" rIns="91440" bIns="45720" rtlCol="0" anchor="ctr">
            <a:noAutofit/>
          </a:bodyPr>
          <a:lstStyle/>
          <a:p>
            <a:pPr algn="ctr"/>
            <a:r>
              <a:rPr lang="en-US" sz="3200" dirty="0">
                <a:solidFill>
                  <a:srgbClr val="FFFF00"/>
                </a:solidFill>
                <a:effectLst>
                  <a:outerShdw blurRad="38100" dist="38100" dir="2700000" algn="tl">
                    <a:srgbClr val="000000">
                      <a:alpha val="43137"/>
                    </a:srgbClr>
                  </a:outerShdw>
                </a:effectLst>
                <a:highlight>
                  <a:srgbClr val="000000"/>
                </a:highlight>
              </a:rPr>
              <a:t>The damage is only starting to be repaired, but the world is already asking questions about the Ministry’s performance</a:t>
            </a:r>
          </a:p>
        </p:txBody>
      </p:sp>
      <p:cxnSp>
        <p:nvCxnSpPr>
          <p:cNvPr id="1033" name="Straight Connector 103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35" name="Straight Connector 103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9680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1">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Map&#10;&#10;Description automatically generated">
            <a:extLst>
              <a:ext uri="{FF2B5EF4-FFF2-40B4-BE49-F238E27FC236}">
                <a16:creationId xmlns:a16="http://schemas.microsoft.com/office/drawing/2014/main" id="{66013AF7-7C99-7175-455C-26DE069B1EB8}"/>
              </a:ext>
            </a:extLst>
          </p:cNvPr>
          <p:cNvPicPr>
            <a:picLocks noChangeAspect="1"/>
          </p:cNvPicPr>
          <p:nvPr/>
        </p:nvPicPr>
        <p:blipFill rotWithShape="1">
          <a:blip r:embed="rId2">
            <a:extLst>
              <a:ext uri="{28A0092B-C50C-407E-A947-70E740481C1C}">
                <a14:useLocalDpi xmlns:a14="http://schemas.microsoft.com/office/drawing/2010/main" val="0"/>
              </a:ext>
            </a:extLst>
          </a:blip>
          <a:srcRect t="5987" b="5635"/>
          <a:stretch/>
        </p:blipFill>
        <p:spPr>
          <a:xfrm>
            <a:off x="1" y="10"/>
            <a:ext cx="9669642" cy="6857990"/>
          </a:xfrm>
          <a:prstGeom prst="rect">
            <a:avLst/>
          </a:prstGeom>
        </p:spPr>
      </p:pic>
      <p:sp>
        <p:nvSpPr>
          <p:cNvPr id="17" name="Rectangle 13">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4C80AD-BBDB-3E1C-64DB-DD0AAC1DE8D4}"/>
              </a:ext>
            </a:extLst>
          </p:cNvPr>
          <p:cNvSpPr>
            <a:spLocks noGrp="1"/>
          </p:cNvSpPr>
          <p:nvPr>
            <p:ph type="title"/>
          </p:nvPr>
        </p:nvSpPr>
        <p:spPr>
          <a:xfrm>
            <a:off x="7531610" y="365125"/>
            <a:ext cx="3822189" cy="1899912"/>
          </a:xfrm>
        </p:spPr>
        <p:txBody>
          <a:bodyPr>
            <a:normAutofit/>
          </a:bodyPr>
          <a:lstStyle/>
          <a:p>
            <a:r>
              <a:rPr lang="en-US" sz="5400" dirty="0">
                <a:effectLst>
                  <a:outerShdw blurRad="38100" dist="38100" dir="2700000" algn="tl">
                    <a:srgbClr val="000000">
                      <a:alpha val="43137"/>
                    </a:srgbClr>
                  </a:outerShdw>
                </a:effectLst>
              </a:rPr>
              <a:t>Deployable Regions</a:t>
            </a:r>
          </a:p>
        </p:txBody>
      </p:sp>
      <p:sp>
        <p:nvSpPr>
          <p:cNvPr id="3" name="Content Placeholder 2">
            <a:extLst>
              <a:ext uri="{FF2B5EF4-FFF2-40B4-BE49-F238E27FC236}">
                <a16:creationId xmlns:a16="http://schemas.microsoft.com/office/drawing/2014/main" id="{DC6DFAC9-B325-6C37-3146-74183D3222AC}"/>
              </a:ext>
            </a:extLst>
          </p:cNvPr>
          <p:cNvSpPr>
            <a:spLocks noGrp="1"/>
          </p:cNvSpPr>
          <p:nvPr>
            <p:ph idx="1"/>
          </p:nvPr>
        </p:nvSpPr>
        <p:spPr>
          <a:xfrm>
            <a:off x="7531610" y="2434201"/>
            <a:ext cx="4447869" cy="3742762"/>
          </a:xfrm>
        </p:spPr>
        <p:txBody>
          <a:bodyPr>
            <a:normAutofit fontScale="92500" lnSpcReduction="10000"/>
          </a:bodyPr>
          <a:lstStyle/>
          <a:p>
            <a:pPr marL="0" indent="0">
              <a:buNone/>
            </a:pPr>
            <a:r>
              <a:rPr lang="en-US" sz="2400" dirty="0">
                <a:effectLst>
                  <a:outerShdw blurRad="38100" dist="38100" dir="2700000" algn="tl">
                    <a:srgbClr val="000000">
                      <a:alpha val="43137"/>
                    </a:srgbClr>
                  </a:outerShdw>
                </a:effectLst>
              </a:rPr>
              <a:t>1. Puerto Rico</a:t>
            </a:r>
          </a:p>
          <a:p>
            <a:pPr marL="0" indent="0">
              <a:buNone/>
            </a:pPr>
            <a:r>
              <a:rPr lang="en-US" sz="2400" dirty="0">
                <a:effectLst>
                  <a:outerShdw blurRad="38100" dist="38100" dir="2700000" algn="tl">
                    <a:srgbClr val="000000">
                      <a:alpha val="43137"/>
                    </a:srgbClr>
                  </a:outerShdw>
                </a:effectLst>
              </a:rPr>
              <a:t>2. Hispaniola</a:t>
            </a:r>
          </a:p>
          <a:p>
            <a:pPr marL="0" indent="0">
              <a:buNone/>
            </a:pPr>
            <a:r>
              <a:rPr lang="en-US" sz="2400" dirty="0">
                <a:effectLst>
                  <a:outerShdw blurRad="38100" dist="38100" dir="2700000" algn="tl">
                    <a:srgbClr val="000000">
                      <a:alpha val="43137"/>
                    </a:srgbClr>
                  </a:outerShdw>
                </a:effectLst>
              </a:rPr>
              <a:t>3. Cuba</a:t>
            </a:r>
          </a:p>
          <a:p>
            <a:pPr marL="0" indent="0">
              <a:buNone/>
            </a:pPr>
            <a:r>
              <a:rPr lang="en-US" sz="2400" dirty="0">
                <a:effectLst>
                  <a:outerShdw blurRad="38100" dist="38100" dir="2700000" algn="tl">
                    <a:srgbClr val="000000">
                      <a:alpha val="43137"/>
                    </a:srgbClr>
                  </a:outerShdw>
                </a:effectLst>
              </a:rPr>
              <a:t>4. Jamaica</a:t>
            </a:r>
          </a:p>
          <a:p>
            <a:pPr marL="0" indent="0">
              <a:buNone/>
            </a:pPr>
            <a:r>
              <a:rPr lang="en-US" sz="2400" dirty="0">
                <a:effectLst>
                  <a:outerShdw blurRad="38100" dist="38100" dir="2700000" algn="tl">
                    <a:srgbClr val="000000">
                      <a:alpha val="43137"/>
                    </a:srgbClr>
                  </a:outerShdw>
                </a:effectLst>
              </a:rPr>
              <a:t>5. Bahamas</a:t>
            </a:r>
          </a:p>
          <a:p>
            <a:pPr marL="0" indent="0">
              <a:buNone/>
            </a:pPr>
            <a:r>
              <a:rPr lang="en-US" sz="2400" dirty="0">
                <a:effectLst>
                  <a:outerShdw blurRad="38100" dist="38100" dir="2700000" algn="tl">
                    <a:srgbClr val="000000">
                      <a:alpha val="43137"/>
                    </a:srgbClr>
                  </a:outerShdw>
                </a:effectLst>
              </a:rPr>
              <a:t>6. Florida</a:t>
            </a:r>
          </a:p>
          <a:p>
            <a:pPr marL="0" indent="0">
              <a:buNone/>
            </a:pPr>
            <a:r>
              <a:rPr lang="en-US" sz="2400" dirty="0">
                <a:effectLst>
                  <a:outerShdw blurRad="38100" dist="38100" dir="2700000" algn="tl">
                    <a:srgbClr val="000000">
                      <a:alpha val="43137"/>
                    </a:srgbClr>
                  </a:outerShdw>
                </a:effectLst>
              </a:rPr>
              <a:t>7. Gulf Coast</a:t>
            </a:r>
          </a:p>
          <a:p>
            <a:pPr marL="0" indent="0">
              <a:buNone/>
            </a:pPr>
            <a:r>
              <a:rPr lang="en-US" sz="2400" dirty="0">
                <a:effectLst>
                  <a:outerShdw blurRad="38100" dist="38100" dir="2700000" algn="tl">
                    <a:srgbClr val="000000">
                      <a:alpha val="43137"/>
                    </a:srgbClr>
                  </a:outerShdw>
                </a:effectLst>
              </a:rPr>
              <a:t>8. Yucatan</a:t>
            </a:r>
          </a:p>
          <a:p>
            <a:pPr marL="0" indent="0">
              <a:buNone/>
            </a:pPr>
            <a:r>
              <a:rPr lang="en-US" sz="2400" dirty="0">
                <a:effectLst>
                  <a:outerShdw blurRad="38100" dist="38100" dir="2700000" algn="tl">
                    <a:srgbClr val="000000">
                      <a:alpha val="43137"/>
                    </a:srgbClr>
                  </a:outerShdw>
                </a:effectLst>
              </a:rPr>
              <a:t>9. Savannah River region</a:t>
            </a:r>
          </a:p>
        </p:txBody>
      </p:sp>
    </p:spTree>
    <p:extLst>
      <p:ext uri="{BB962C8B-B14F-4D97-AF65-F5344CB8AC3E}">
        <p14:creationId xmlns:p14="http://schemas.microsoft.com/office/powerpoint/2010/main" val="37444876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collage of people&#10;&#10;Description automatically generated with low confidence">
            <a:extLst>
              <a:ext uri="{FF2B5EF4-FFF2-40B4-BE49-F238E27FC236}">
                <a16:creationId xmlns:a16="http://schemas.microsoft.com/office/drawing/2014/main" id="{DE30E610-DC00-9A4A-1510-4560DC4C6AF3}"/>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artisticFilmGrain/>
                    </a14:imgEffect>
                    <a14:imgEffect>
                      <a14:colorTemperature colorTemp="5900"/>
                    </a14:imgEffect>
                    <a14:imgEffect>
                      <a14:saturation sat="33000"/>
                    </a14:imgEffect>
                  </a14:imgLayer>
                </a14:imgProps>
              </a:ext>
            </a:extLst>
          </a:blip>
          <a:srcRect l="10501" r="6833"/>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4D3D1B-E177-0458-62CD-C262ED06CC0C}"/>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rgbClr val="FFC000"/>
                </a:solidFill>
                <a:effectLst>
                  <a:outerShdw blurRad="38100" dist="38100" dir="2700000" algn="tl">
                    <a:srgbClr val="000000">
                      <a:alpha val="43137"/>
                    </a:srgbClr>
                  </a:outerShdw>
                </a:effectLst>
                <a:highlight>
                  <a:srgbClr val="000000"/>
                </a:highlight>
              </a:rPr>
              <a:t>The Ministry of the America meets to debrief</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470673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3C54F4CE-85F0-46ED-80DA-9518C9251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Shape 27">
            <a:extLst>
              <a:ext uri="{FF2B5EF4-FFF2-40B4-BE49-F238E27FC236}">
                <a16:creationId xmlns:a16="http://schemas.microsoft.com/office/drawing/2014/main" id="{DADD1FCA-8ACB-4958-81DD-4CDD6D3E19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802086" cy="6858000"/>
          </a:xfrm>
          <a:custGeom>
            <a:avLst/>
            <a:gdLst>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6695 w 5734864"/>
              <a:gd name="connsiteY13" fmla="*/ 1035077 h 6858000"/>
              <a:gd name="connsiteX14" fmla="*/ 847865 w 5734864"/>
              <a:gd name="connsiteY14" fmla="*/ 1070795 h 6858000"/>
              <a:gd name="connsiteX15" fmla="*/ 862786 w 5734864"/>
              <a:gd name="connsiteY15" fmla="*/ 1238994 h 6858000"/>
              <a:gd name="connsiteX16" fmla="*/ 859345 w 5734864"/>
              <a:gd name="connsiteY16" fmla="*/ 1380427 h 6858000"/>
              <a:gd name="connsiteX17" fmla="*/ 855172 w 5734864"/>
              <a:gd name="connsiteY17" fmla="*/ 1435262 h 6858000"/>
              <a:gd name="connsiteX18" fmla="*/ 860494 w 5734864"/>
              <a:gd name="connsiteY18" fmla="*/ 1453861 h 6858000"/>
              <a:gd name="connsiteX19" fmla="*/ 853731 w 5734864"/>
              <a:gd name="connsiteY19" fmla="*/ 1467047 h 6858000"/>
              <a:gd name="connsiteX20" fmla="*/ 845847 w 5734864"/>
              <a:gd name="connsiteY20" fmla="*/ 1502307 h 6858000"/>
              <a:gd name="connsiteX21" fmla="*/ 817613 w 5734864"/>
              <a:gd name="connsiteY21" fmla="*/ 1565166 h 6858000"/>
              <a:gd name="connsiteX22" fmla="*/ 804223 w 5734864"/>
              <a:gd name="connsiteY22" fmla="*/ 1601941 h 6858000"/>
              <a:gd name="connsiteX23" fmla="*/ 791773 w 5734864"/>
              <a:gd name="connsiteY23" fmla="*/ 1627005 h 6858000"/>
              <a:gd name="connsiteX24" fmla="*/ 774645 w 5734864"/>
              <a:gd name="connsiteY24" fmla="*/ 1699922 h 6858000"/>
              <a:gd name="connsiteX25" fmla="*/ 752343 w 5734864"/>
              <a:gd name="connsiteY25" fmla="*/ 1824604 h 6858000"/>
              <a:gd name="connsiteX26" fmla="*/ 746254 w 5734864"/>
              <a:gd name="connsiteY26" fmla="*/ 1850222 h 6858000"/>
              <a:gd name="connsiteX27" fmla="*/ 728600 w 5734864"/>
              <a:gd name="connsiteY27" fmla="*/ 1869603 h 6858000"/>
              <a:gd name="connsiteX28" fmla="*/ 724396 w 5734864"/>
              <a:gd name="connsiteY28" fmla="*/ 1883104 h 6858000"/>
              <a:gd name="connsiteX29" fmla="*/ 722165 w 5734864"/>
              <a:gd name="connsiteY29" fmla="*/ 1885924 h 6858000"/>
              <a:gd name="connsiteX30" fmla="*/ 721338 w 5734864"/>
              <a:gd name="connsiteY30" fmla="*/ 1887123 h 6858000"/>
              <a:gd name="connsiteX31" fmla="*/ 714840 w 5734864"/>
              <a:gd name="connsiteY31" fmla="*/ 1902274 h 6858000"/>
              <a:gd name="connsiteX32" fmla="*/ 722847 w 5734864"/>
              <a:gd name="connsiteY32" fmla="*/ 1929891 h 6858000"/>
              <a:gd name="connsiteX33" fmla="*/ 719647 w 5734864"/>
              <a:gd name="connsiteY33" fmla="*/ 1936120 h 6858000"/>
              <a:gd name="connsiteX34" fmla="*/ 714660 w 5734864"/>
              <a:gd name="connsiteY34" fmla="*/ 1982709 h 6858000"/>
              <a:gd name="connsiteX35" fmla="*/ 710759 w 5734864"/>
              <a:gd name="connsiteY35" fmla="*/ 2013010 h 6858000"/>
              <a:gd name="connsiteX36" fmla="*/ 697927 w 5734864"/>
              <a:gd name="connsiteY36" fmla="*/ 2069833 h 6858000"/>
              <a:gd name="connsiteX37" fmla="*/ 693594 w 5734864"/>
              <a:gd name="connsiteY37" fmla="*/ 2103731 h 6858000"/>
              <a:gd name="connsiteX38" fmla="*/ 691109 w 5734864"/>
              <a:gd name="connsiteY38" fmla="*/ 2124027 h 6858000"/>
              <a:gd name="connsiteX39" fmla="*/ 676593 w 5734864"/>
              <a:gd name="connsiteY39" fmla="*/ 2176182 h 6858000"/>
              <a:gd name="connsiteX40" fmla="*/ 633227 w 5734864"/>
              <a:gd name="connsiteY40" fmla="*/ 2258036 h 6858000"/>
              <a:gd name="connsiteX41" fmla="*/ 625564 w 5734864"/>
              <a:gd name="connsiteY41" fmla="*/ 2284567 h 6858000"/>
              <a:gd name="connsiteX42" fmla="*/ 627074 w 5734864"/>
              <a:gd name="connsiteY42" fmla="*/ 2289605 h 6858000"/>
              <a:gd name="connsiteX43" fmla="*/ 614574 w 5734864"/>
              <a:gd name="connsiteY43" fmla="*/ 2308717 h 6858000"/>
              <a:gd name="connsiteX44" fmla="*/ 606890 w 5734864"/>
              <a:gd name="connsiteY44" fmla="*/ 2320662 h 6858000"/>
              <a:gd name="connsiteX45" fmla="*/ 605558 w 5734864"/>
              <a:gd name="connsiteY45" fmla="*/ 2327897 h 6858000"/>
              <a:gd name="connsiteX46" fmla="*/ 602202 w 5734864"/>
              <a:gd name="connsiteY46" fmla="*/ 2357749 h 6858000"/>
              <a:gd name="connsiteX47" fmla="*/ 600213 w 5734864"/>
              <a:gd name="connsiteY47" fmla="*/ 2364905 h 6858000"/>
              <a:gd name="connsiteX48" fmla="*/ 597160 w 5734864"/>
              <a:gd name="connsiteY48" fmla="*/ 2388351 h 6858000"/>
              <a:gd name="connsiteX49" fmla="*/ 597982 w 5734864"/>
              <a:gd name="connsiteY49" fmla="*/ 2402296 h 6858000"/>
              <a:gd name="connsiteX50" fmla="*/ 593150 w 5734864"/>
              <a:gd name="connsiteY50" fmla="*/ 2420015 h 6858000"/>
              <a:gd name="connsiteX51" fmla="*/ 592833 w 5734864"/>
              <a:gd name="connsiteY51" fmla="*/ 2422749 h 6858000"/>
              <a:gd name="connsiteX52" fmla="*/ 594479 w 5734864"/>
              <a:gd name="connsiteY52" fmla="*/ 2426002 h 6858000"/>
              <a:gd name="connsiteX53" fmla="*/ 591963 w 5734864"/>
              <a:gd name="connsiteY53" fmla="*/ 2431950 h 6858000"/>
              <a:gd name="connsiteX54" fmla="*/ 591544 w 5734864"/>
              <a:gd name="connsiteY54" fmla="*/ 2433897 h 6858000"/>
              <a:gd name="connsiteX55" fmla="*/ 589519 w 5734864"/>
              <a:gd name="connsiteY55" fmla="*/ 2451398 h 6858000"/>
              <a:gd name="connsiteX56" fmla="*/ 590037 w 5734864"/>
              <a:gd name="connsiteY56" fmla="*/ 2455536 h 6858000"/>
              <a:gd name="connsiteX57" fmla="*/ 588179 w 5734864"/>
              <a:gd name="connsiteY57" fmla="*/ 2462981 h 6858000"/>
              <a:gd name="connsiteX58" fmla="*/ 583434 w 5734864"/>
              <a:gd name="connsiteY58" fmla="*/ 2503991 h 6858000"/>
              <a:gd name="connsiteX59" fmla="*/ 567942 w 5734864"/>
              <a:gd name="connsiteY59" fmla="*/ 2652936 h 6858000"/>
              <a:gd name="connsiteX60" fmla="*/ 573869 w 5734864"/>
              <a:gd name="connsiteY60" fmla="*/ 2670188 h 6858000"/>
              <a:gd name="connsiteX61" fmla="*/ 575243 w 5734864"/>
              <a:gd name="connsiteY61" fmla="*/ 2688114 h 6858000"/>
              <a:gd name="connsiteX62" fmla="*/ 573824 w 5734864"/>
              <a:gd name="connsiteY62" fmla="*/ 2689856 h 6858000"/>
              <a:gd name="connsiteX63" fmla="*/ 570699 w 5734864"/>
              <a:gd name="connsiteY63" fmla="*/ 2709353 h 6858000"/>
              <a:gd name="connsiteX64" fmla="*/ 573192 w 5734864"/>
              <a:gd name="connsiteY64" fmla="*/ 2714527 h 6858000"/>
              <a:gd name="connsiteX65" fmla="*/ 572044 w 5734864"/>
              <a:gd name="connsiteY65" fmla="*/ 2728187 h 6858000"/>
              <a:gd name="connsiteX66" fmla="*/ 572465 w 5734864"/>
              <a:gd name="connsiteY66" fmla="*/ 2755863 h 6858000"/>
              <a:gd name="connsiteX67" fmla="*/ 570028 w 5734864"/>
              <a:gd name="connsiteY67" fmla="*/ 2760324 h 6858000"/>
              <a:gd name="connsiteX68" fmla="*/ 566748 w 5734864"/>
              <a:gd name="connsiteY68" fmla="*/ 2800948 h 6858000"/>
              <a:gd name="connsiteX69" fmla="*/ 565509 w 5734864"/>
              <a:gd name="connsiteY69" fmla="*/ 2801167 h 6858000"/>
              <a:gd name="connsiteX70" fmla="*/ 559367 w 5734864"/>
              <a:gd name="connsiteY70" fmla="*/ 2811129 h 6858000"/>
              <a:gd name="connsiteX71" fmla="*/ 550354 w 5734864"/>
              <a:gd name="connsiteY71" fmla="*/ 2830949 h 6858000"/>
              <a:gd name="connsiteX72" fmla="*/ 514795 w 5734864"/>
              <a:gd name="connsiteY72" fmla="*/ 2872433 h 6858000"/>
              <a:gd name="connsiteX73" fmla="*/ 509875 w 5734864"/>
              <a:gd name="connsiteY73" fmla="*/ 2923099 h 6858000"/>
              <a:gd name="connsiteX74" fmla="*/ 509577 w 5734864"/>
              <a:gd name="connsiteY74" fmla="*/ 2923197 h 6858000"/>
              <a:gd name="connsiteX75" fmla="*/ 507597 w 5734864"/>
              <a:gd name="connsiteY75" fmla="*/ 2931868 h 6858000"/>
              <a:gd name="connsiteX76" fmla="*/ 507379 w 5734864"/>
              <a:gd name="connsiteY76" fmla="*/ 2938322 h 6858000"/>
              <a:gd name="connsiteX77" fmla="*/ 504725 w 5734864"/>
              <a:gd name="connsiteY77" fmla="*/ 2954519 h 6858000"/>
              <a:gd name="connsiteX78" fmla="*/ 502018 w 5734864"/>
              <a:gd name="connsiteY78" fmla="*/ 2959643 h 6858000"/>
              <a:gd name="connsiteX79" fmla="*/ 498360 w 5734864"/>
              <a:gd name="connsiteY79" fmla="*/ 2961019 h 6858000"/>
              <a:gd name="connsiteX80" fmla="*/ 498483 w 5734864"/>
              <a:gd name="connsiteY80" fmla="*/ 2962590 h 6858000"/>
              <a:gd name="connsiteX81" fmla="*/ 484403 w 5734864"/>
              <a:gd name="connsiteY81" fmla="*/ 2990538 h 6858000"/>
              <a:gd name="connsiteX82" fmla="*/ 463075 w 5734864"/>
              <a:gd name="connsiteY82" fmla="*/ 3055956 h 6858000"/>
              <a:gd name="connsiteX83" fmla="*/ 455013 w 5734864"/>
              <a:gd name="connsiteY83" fmla="*/ 3094482 h 6858000"/>
              <a:gd name="connsiteX84" fmla="*/ 428391 w 5734864"/>
              <a:gd name="connsiteY84" fmla="*/ 3198850 h 6858000"/>
              <a:gd name="connsiteX85" fmla="*/ 401440 w 5734864"/>
              <a:gd name="connsiteY85" fmla="*/ 3307560 h 6858000"/>
              <a:gd name="connsiteX86" fmla="*/ 386076 w 5734864"/>
              <a:gd name="connsiteY86" fmla="*/ 3373943 h 6858000"/>
              <a:gd name="connsiteX87" fmla="*/ 374726 w 5734864"/>
              <a:gd name="connsiteY87" fmla="*/ 3381364 h 6858000"/>
              <a:gd name="connsiteX88" fmla="*/ 369145 w 5734864"/>
              <a:gd name="connsiteY88" fmla="*/ 3383729 h 6858000"/>
              <a:gd name="connsiteX89" fmla="*/ 364294 w 5734864"/>
              <a:gd name="connsiteY89" fmla="*/ 3414159 h 6858000"/>
              <a:gd name="connsiteX90" fmla="*/ 366450 w 5734864"/>
              <a:gd name="connsiteY90" fmla="*/ 3436925 h 6858000"/>
              <a:gd name="connsiteX91" fmla="*/ 351743 w 5734864"/>
              <a:gd name="connsiteY91" fmla="*/ 3521619 h 6858000"/>
              <a:gd name="connsiteX92" fmla="*/ 345784 w 5734864"/>
              <a:gd name="connsiteY92" fmla="*/ 3603757 h 6858000"/>
              <a:gd name="connsiteX93" fmla="*/ 344198 w 5734864"/>
              <a:gd name="connsiteY93" fmla="*/ 3652424 h 6858000"/>
              <a:gd name="connsiteX94" fmla="*/ 352450 w 5734864"/>
              <a:gd name="connsiteY94" fmla="*/ 3665222 h 6858000"/>
              <a:gd name="connsiteX95" fmla="*/ 342621 w 5734864"/>
              <a:gd name="connsiteY95" fmla="*/ 3700804 h 6858000"/>
              <a:gd name="connsiteX96" fmla="*/ 341514 w 5734864"/>
              <a:gd name="connsiteY96" fmla="*/ 3734774 h 6858000"/>
              <a:gd name="connsiteX97" fmla="*/ 340607 w 5734864"/>
              <a:gd name="connsiteY97" fmla="*/ 3785153 h 6858000"/>
              <a:gd name="connsiteX98" fmla="*/ 340707 w 5734864"/>
              <a:gd name="connsiteY98" fmla="*/ 3788177 h 6858000"/>
              <a:gd name="connsiteX99" fmla="*/ 340361 w 5734864"/>
              <a:gd name="connsiteY99" fmla="*/ 3798803 h 6858000"/>
              <a:gd name="connsiteX100" fmla="*/ 339642 w 5734864"/>
              <a:gd name="connsiteY100" fmla="*/ 3838750 h 6858000"/>
              <a:gd name="connsiteX101" fmla="*/ 360295 w 5734864"/>
              <a:gd name="connsiteY101" fmla="*/ 4015196 h 6858000"/>
              <a:gd name="connsiteX102" fmla="*/ 339043 w 5734864"/>
              <a:gd name="connsiteY102" fmla="*/ 4052778 h 6858000"/>
              <a:gd name="connsiteX103" fmla="*/ 339343 w 5734864"/>
              <a:gd name="connsiteY103" fmla="*/ 4096257 h 6858000"/>
              <a:gd name="connsiteX104" fmla="*/ 340786 w 5734864"/>
              <a:gd name="connsiteY104" fmla="*/ 4321136 h 6858000"/>
              <a:gd name="connsiteX105" fmla="*/ 343158 w 5734864"/>
              <a:gd name="connsiteY105" fmla="*/ 4429174 h 6858000"/>
              <a:gd name="connsiteX106" fmla="*/ 334599 w 5734864"/>
              <a:gd name="connsiteY106" fmla="*/ 4449938 h 6858000"/>
              <a:gd name="connsiteX107" fmla="*/ 332890 w 5734864"/>
              <a:gd name="connsiteY107" fmla="*/ 4453515 h 6858000"/>
              <a:gd name="connsiteX108" fmla="*/ 331105 w 5734864"/>
              <a:gd name="connsiteY108" fmla="*/ 4467941 h 6858000"/>
              <a:gd name="connsiteX109" fmla="*/ 324289 w 5734864"/>
              <a:gd name="connsiteY109" fmla="*/ 4471861 h 6858000"/>
              <a:gd name="connsiteX110" fmla="*/ 317079 w 5734864"/>
              <a:gd name="connsiteY110" fmla="*/ 4493468 h 6858000"/>
              <a:gd name="connsiteX111" fmla="*/ 315557 w 5734864"/>
              <a:gd name="connsiteY111" fmla="*/ 4520067 h 6858000"/>
              <a:gd name="connsiteX112" fmla="*/ 315240 w 5734864"/>
              <a:gd name="connsiteY112" fmla="*/ 4536872 h 6858000"/>
              <a:gd name="connsiteX113" fmla="*/ 316200 w 5734864"/>
              <a:gd name="connsiteY113" fmla="*/ 4538297 h 6858000"/>
              <a:gd name="connsiteX114" fmla="*/ 317507 w 5734864"/>
              <a:gd name="connsiteY114" fmla="*/ 4547582 h 6858000"/>
              <a:gd name="connsiteX115" fmla="*/ 323078 w 5734864"/>
              <a:gd name="connsiteY115" fmla="*/ 4592102 h 6858000"/>
              <a:gd name="connsiteX116" fmla="*/ 328722 w 5734864"/>
              <a:gd name="connsiteY116" fmla="*/ 4667914 h 6858000"/>
              <a:gd name="connsiteX117" fmla="*/ 335597 w 5734864"/>
              <a:gd name="connsiteY117" fmla="*/ 4695035 h 6858000"/>
              <a:gd name="connsiteX118" fmla="*/ 339485 w 5734864"/>
              <a:gd name="connsiteY118" fmla="*/ 4695979 h 6858000"/>
              <a:gd name="connsiteX119" fmla="*/ 341089 w 5734864"/>
              <a:gd name="connsiteY119" fmla="*/ 4704268 h 6858000"/>
              <a:gd name="connsiteX120" fmla="*/ 342177 w 5734864"/>
              <a:gd name="connsiteY120" fmla="*/ 4706060 h 6858000"/>
              <a:gd name="connsiteX121" fmla="*/ 347751 w 5734864"/>
              <a:gd name="connsiteY121" fmla="*/ 4716754 h 6858000"/>
              <a:gd name="connsiteX122" fmla="*/ 344125 w 5734864"/>
              <a:gd name="connsiteY122" fmla="*/ 4764669 h 6858000"/>
              <a:gd name="connsiteX123" fmla="*/ 340188 w 5734864"/>
              <a:gd name="connsiteY123" fmla="*/ 4779386 h 6858000"/>
              <a:gd name="connsiteX124" fmla="*/ 335146 w 5734864"/>
              <a:gd name="connsiteY124" fmla="*/ 4787491 h 6858000"/>
              <a:gd name="connsiteX125" fmla="*/ 319124 w 5734864"/>
              <a:gd name="connsiteY125" fmla="*/ 4843514 h 6858000"/>
              <a:gd name="connsiteX126" fmla="*/ 305956 w 5734864"/>
              <a:gd name="connsiteY126" fmla="*/ 4881505 h 6858000"/>
              <a:gd name="connsiteX127" fmla="*/ 301062 w 5734864"/>
              <a:gd name="connsiteY127" fmla="*/ 4889332 h 6858000"/>
              <a:gd name="connsiteX128" fmla="*/ 302141 w 5734864"/>
              <a:gd name="connsiteY128" fmla="*/ 4899400 h 6858000"/>
              <a:gd name="connsiteX129" fmla="*/ 304424 w 5734864"/>
              <a:gd name="connsiteY129" fmla="*/ 4902664 h 6858000"/>
              <a:gd name="connsiteX130" fmla="*/ 293123 w 5734864"/>
              <a:gd name="connsiteY130" fmla="*/ 4932769 h 6858000"/>
              <a:gd name="connsiteX131" fmla="*/ 292275 w 5734864"/>
              <a:gd name="connsiteY131" fmla="*/ 4936482 h 6858000"/>
              <a:gd name="connsiteX132" fmla="*/ 288304 w 5734864"/>
              <a:gd name="connsiteY132" fmla="*/ 4962325 h 6858000"/>
              <a:gd name="connsiteX133" fmla="*/ 287420 w 5734864"/>
              <a:gd name="connsiteY133" fmla="*/ 5042193 h 6858000"/>
              <a:gd name="connsiteX134" fmla="*/ 287020 w 5734864"/>
              <a:gd name="connsiteY134" fmla="*/ 5065655 h 6858000"/>
              <a:gd name="connsiteX135" fmla="*/ 288488 w 5734864"/>
              <a:gd name="connsiteY135" fmla="*/ 5082216 h 6858000"/>
              <a:gd name="connsiteX136" fmla="*/ 282763 w 5734864"/>
              <a:gd name="connsiteY136" fmla="*/ 5127114 h 6858000"/>
              <a:gd name="connsiteX137" fmla="*/ 269316 w 5734864"/>
              <a:gd name="connsiteY137" fmla="*/ 5202682 h 6858000"/>
              <a:gd name="connsiteX138" fmla="*/ 269174 w 5734864"/>
              <a:gd name="connsiteY138" fmla="*/ 5230835 h 6858000"/>
              <a:gd name="connsiteX139" fmla="*/ 272679 w 5734864"/>
              <a:gd name="connsiteY139" fmla="*/ 5232660 h 6858000"/>
              <a:gd name="connsiteX140" fmla="*/ 272160 w 5734864"/>
              <a:gd name="connsiteY140" fmla="*/ 5241150 h 6858000"/>
              <a:gd name="connsiteX141" fmla="*/ 272760 w 5734864"/>
              <a:gd name="connsiteY141" fmla="*/ 5243156 h 6858000"/>
              <a:gd name="connsiteX142" fmla="*/ 275462 w 5734864"/>
              <a:gd name="connsiteY142" fmla="*/ 5254919 h 6858000"/>
              <a:gd name="connsiteX143" fmla="*/ 262897 w 5734864"/>
              <a:gd name="connsiteY143" fmla="*/ 5286259 h 6858000"/>
              <a:gd name="connsiteX144" fmla="*/ 252761 w 5734864"/>
              <a:gd name="connsiteY144" fmla="*/ 5357801 h 6858000"/>
              <a:gd name="connsiteX145" fmla="*/ 242360 w 5734864"/>
              <a:gd name="connsiteY145" fmla="*/ 5460080 h 6858000"/>
              <a:gd name="connsiteX146" fmla="*/ 229880 w 5734864"/>
              <a:gd name="connsiteY146" fmla="*/ 5539714 h 6858000"/>
              <a:gd name="connsiteX147" fmla="*/ 204283 w 5734864"/>
              <a:gd name="connsiteY147" fmla="*/ 5639080 h 6858000"/>
              <a:gd name="connsiteX148" fmla="*/ 198948 w 5734864"/>
              <a:gd name="connsiteY148" fmla="*/ 5710958 h 6858000"/>
              <a:gd name="connsiteX149" fmla="*/ 192367 w 5734864"/>
              <a:gd name="connsiteY149" fmla="*/ 5719859 h 6858000"/>
              <a:gd name="connsiteX150" fmla="*/ 188035 w 5734864"/>
              <a:gd name="connsiteY150" fmla="*/ 5729935 h 6858000"/>
              <a:gd name="connsiteX151" fmla="*/ 188428 w 5734864"/>
              <a:gd name="connsiteY151" fmla="*/ 5731182 h 6858000"/>
              <a:gd name="connsiteX152" fmla="*/ 181635 w 5734864"/>
              <a:gd name="connsiteY152" fmla="*/ 5753538 h 6858000"/>
              <a:gd name="connsiteX153" fmla="*/ 169744 w 5734864"/>
              <a:gd name="connsiteY153" fmla="*/ 5796307 h 6858000"/>
              <a:gd name="connsiteX154" fmla="*/ 170351 w 5734864"/>
              <a:gd name="connsiteY154" fmla="*/ 5796644 h 6858000"/>
              <a:gd name="connsiteX155" fmla="*/ 171559 w 5734864"/>
              <a:gd name="connsiteY155" fmla="*/ 5803435 h 6858000"/>
              <a:gd name="connsiteX156" fmla="*/ 172284 w 5734864"/>
              <a:gd name="connsiteY156" fmla="*/ 5816391 h 6858000"/>
              <a:gd name="connsiteX157" fmla="*/ 182542 w 5734864"/>
              <a:gd name="connsiteY157" fmla="*/ 5846382 h 6858000"/>
              <a:gd name="connsiteX158" fmla="*/ 175877 w 5734864"/>
              <a:gd name="connsiteY158" fmla="*/ 5871336 h 6858000"/>
              <a:gd name="connsiteX159" fmla="*/ 174910 w 5734864"/>
              <a:gd name="connsiteY159" fmla="*/ 5876376 h 6858000"/>
              <a:gd name="connsiteX160" fmla="*/ 175047 w 5734864"/>
              <a:gd name="connsiteY160" fmla="*/ 5876483 h 6858000"/>
              <a:gd name="connsiteX161" fmla="*/ 174335 w 5734864"/>
              <a:gd name="connsiteY161" fmla="*/ 5881814 h 6858000"/>
              <a:gd name="connsiteX162" fmla="*/ 171273 w 5734864"/>
              <a:gd name="connsiteY162" fmla="*/ 5895339 h 6858000"/>
              <a:gd name="connsiteX163" fmla="*/ 171658 w 5734864"/>
              <a:gd name="connsiteY163" fmla="*/ 5898749 h 6858000"/>
              <a:gd name="connsiteX164" fmla="*/ 174658 w 5734864"/>
              <a:gd name="connsiteY164" fmla="*/ 5919558 h 6858000"/>
              <a:gd name="connsiteX165" fmla="*/ 169099 w 5734864"/>
              <a:gd name="connsiteY165" fmla="*/ 5984417 h 6858000"/>
              <a:gd name="connsiteX166" fmla="*/ 162007 w 5734864"/>
              <a:gd name="connsiteY166" fmla="*/ 6049043 h 6858000"/>
              <a:gd name="connsiteX167" fmla="*/ 156875 w 5734864"/>
              <a:gd name="connsiteY167" fmla="*/ 6114000 h 6858000"/>
              <a:gd name="connsiteX168" fmla="*/ 165441 w 5734864"/>
              <a:gd name="connsiteY168" fmla="*/ 6146938 h 6858000"/>
              <a:gd name="connsiteX169" fmla="*/ 165177 w 5734864"/>
              <a:gd name="connsiteY169" fmla="*/ 6150658 h 6858000"/>
              <a:gd name="connsiteX170" fmla="*/ 161772 w 5734864"/>
              <a:gd name="connsiteY170" fmla="*/ 6160011 h 6858000"/>
              <a:gd name="connsiteX171" fmla="*/ 160051 w 5734864"/>
              <a:gd name="connsiteY171" fmla="*/ 6163393 h 6858000"/>
              <a:gd name="connsiteX172" fmla="*/ 158473 w 5734864"/>
              <a:gd name="connsiteY172" fmla="*/ 6168628 h 6858000"/>
              <a:gd name="connsiteX173" fmla="*/ 158573 w 5734864"/>
              <a:gd name="connsiteY173" fmla="*/ 6168799 h 6858000"/>
              <a:gd name="connsiteX174" fmla="*/ 146463 w 5734864"/>
              <a:gd name="connsiteY174" fmla="*/ 6196671 h 6858000"/>
              <a:gd name="connsiteX175" fmla="*/ 150209 w 5734864"/>
              <a:gd name="connsiteY175" fmla="*/ 6232365 h 6858000"/>
              <a:gd name="connsiteX176" fmla="*/ 148544 w 5734864"/>
              <a:gd name="connsiteY176" fmla="*/ 6246162 h 6858000"/>
              <a:gd name="connsiteX177" fmla="*/ 148403 w 5734864"/>
              <a:gd name="connsiteY177" fmla="*/ 6253754 h 6858000"/>
              <a:gd name="connsiteX178" fmla="*/ 138880 w 5734864"/>
              <a:gd name="connsiteY178" fmla="*/ 6276449 h 6858000"/>
              <a:gd name="connsiteX179" fmla="*/ 138683 w 5734864"/>
              <a:gd name="connsiteY179" fmla="*/ 6279721 h 6858000"/>
              <a:gd name="connsiteX180" fmla="*/ 130721 w 5734864"/>
              <a:gd name="connsiteY180" fmla="*/ 6293675 h 6858000"/>
              <a:gd name="connsiteX181" fmla="*/ 120717 w 5734864"/>
              <a:gd name="connsiteY181" fmla="*/ 6313967 h 6858000"/>
              <a:gd name="connsiteX182" fmla="*/ 120841 w 5734864"/>
              <a:gd name="connsiteY182" fmla="*/ 6315437 h 6858000"/>
              <a:gd name="connsiteX183" fmla="*/ 115208 w 5734864"/>
              <a:gd name="connsiteY183" fmla="*/ 6324024 h 6858000"/>
              <a:gd name="connsiteX184" fmla="*/ 101217 w 5734864"/>
              <a:gd name="connsiteY184" fmla="*/ 6365923 h 6858000"/>
              <a:gd name="connsiteX185" fmla="*/ 74946 w 5734864"/>
              <a:gd name="connsiteY185" fmla="*/ 6556817 h 6858000"/>
              <a:gd name="connsiteX186" fmla="*/ 16001 w 5734864"/>
              <a:gd name="connsiteY186" fmla="*/ 6808678 h 6858000"/>
              <a:gd name="connsiteX187" fmla="*/ 0 w 5734864"/>
              <a:gd name="connsiteY187" fmla="*/ 6858000 h 6858000"/>
              <a:gd name="connsiteX188" fmla="*/ 5734864 w 5734864"/>
              <a:gd name="connsiteY188" fmla="*/ 6858000 h 6858000"/>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6695 w 5734864"/>
              <a:gd name="connsiteY13" fmla="*/ 1035077 h 6858000"/>
              <a:gd name="connsiteX14" fmla="*/ 847865 w 5734864"/>
              <a:gd name="connsiteY14" fmla="*/ 1070795 h 6858000"/>
              <a:gd name="connsiteX15" fmla="*/ 862786 w 5734864"/>
              <a:gd name="connsiteY15" fmla="*/ 1238994 h 6858000"/>
              <a:gd name="connsiteX16" fmla="*/ 859345 w 5734864"/>
              <a:gd name="connsiteY16" fmla="*/ 1380427 h 6858000"/>
              <a:gd name="connsiteX17" fmla="*/ 855172 w 5734864"/>
              <a:gd name="connsiteY17" fmla="*/ 1435262 h 6858000"/>
              <a:gd name="connsiteX18" fmla="*/ 860494 w 5734864"/>
              <a:gd name="connsiteY18" fmla="*/ 1453861 h 6858000"/>
              <a:gd name="connsiteX19" fmla="*/ 853731 w 5734864"/>
              <a:gd name="connsiteY19" fmla="*/ 1467047 h 6858000"/>
              <a:gd name="connsiteX20" fmla="*/ 845847 w 5734864"/>
              <a:gd name="connsiteY20" fmla="*/ 1502307 h 6858000"/>
              <a:gd name="connsiteX21" fmla="*/ 817613 w 5734864"/>
              <a:gd name="connsiteY21" fmla="*/ 1565166 h 6858000"/>
              <a:gd name="connsiteX22" fmla="*/ 804223 w 5734864"/>
              <a:gd name="connsiteY22" fmla="*/ 1601941 h 6858000"/>
              <a:gd name="connsiteX23" fmla="*/ 791773 w 5734864"/>
              <a:gd name="connsiteY23" fmla="*/ 1627005 h 6858000"/>
              <a:gd name="connsiteX24" fmla="*/ 774645 w 5734864"/>
              <a:gd name="connsiteY24" fmla="*/ 1699922 h 6858000"/>
              <a:gd name="connsiteX25" fmla="*/ 752343 w 5734864"/>
              <a:gd name="connsiteY25" fmla="*/ 1824604 h 6858000"/>
              <a:gd name="connsiteX26" fmla="*/ 746254 w 5734864"/>
              <a:gd name="connsiteY26" fmla="*/ 1850222 h 6858000"/>
              <a:gd name="connsiteX27" fmla="*/ 728600 w 5734864"/>
              <a:gd name="connsiteY27" fmla="*/ 1869603 h 6858000"/>
              <a:gd name="connsiteX28" fmla="*/ 724396 w 5734864"/>
              <a:gd name="connsiteY28" fmla="*/ 1883104 h 6858000"/>
              <a:gd name="connsiteX29" fmla="*/ 722165 w 5734864"/>
              <a:gd name="connsiteY29" fmla="*/ 1885924 h 6858000"/>
              <a:gd name="connsiteX30" fmla="*/ 721338 w 5734864"/>
              <a:gd name="connsiteY30" fmla="*/ 1887123 h 6858000"/>
              <a:gd name="connsiteX31" fmla="*/ 714840 w 5734864"/>
              <a:gd name="connsiteY31" fmla="*/ 1902274 h 6858000"/>
              <a:gd name="connsiteX32" fmla="*/ 722847 w 5734864"/>
              <a:gd name="connsiteY32" fmla="*/ 1929891 h 6858000"/>
              <a:gd name="connsiteX33" fmla="*/ 714660 w 5734864"/>
              <a:gd name="connsiteY33" fmla="*/ 1982709 h 6858000"/>
              <a:gd name="connsiteX34" fmla="*/ 710759 w 5734864"/>
              <a:gd name="connsiteY34" fmla="*/ 2013010 h 6858000"/>
              <a:gd name="connsiteX35" fmla="*/ 697927 w 5734864"/>
              <a:gd name="connsiteY35" fmla="*/ 2069833 h 6858000"/>
              <a:gd name="connsiteX36" fmla="*/ 693594 w 5734864"/>
              <a:gd name="connsiteY36" fmla="*/ 2103731 h 6858000"/>
              <a:gd name="connsiteX37" fmla="*/ 691109 w 5734864"/>
              <a:gd name="connsiteY37" fmla="*/ 2124027 h 6858000"/>
              <a:gd name="connsiteX38" fmla="*/ 676593 w 5734864"/>
              <a:gd name="connsiteY38" fmla="*/ 2176182 h 6858000"/>
              <a:gd name="connsiteX39" fmla="*/ 633227 w 5734864"/>
              <a:gd name="connsiteY39" fmla="*/ 2258036 h 6858000"/>
              <a:gd name="connsiteX40" fmla="*/ 625564 w 5734864"/>
              <a:gd name="connsiteY40" fmla="*/ 2284567 h 6858000"/>
              <a:gd name="connsiteX41" fmla="*/ 627074 w 5734864"/>
              <a:gd name="connsiteY41" fmla="*/ 2289605 h 6858000"/>
              <a:gd name="connsiteX42" fmla="*/ 614574 w 5734864"/>
              <a:gd name="connsiteY42" fmla="*/ 2308717 h 6858000"/>
              <a:gd name="connsiteX43" fmla="*/ 606890 w 5734864"/>
              <a:gd name="connsiteY43" fmla="*/ 2320662 h 6858000"/>
              <a:gd name="connsiteX44" fmla="*/ 605558 w 5734864"/>
              <a:gd name="connsiteY44" fmla="*/ 2327897 h 6858000"/>
              <a:gd name="connsiteX45" fmla="*/ 602202 w 5734864"/>
              <a:gd name="connsiteY45" fmla="*/ 2357749 h 6858000"/>
              <a:gd name="connsiteX46" fmla="*/ 600213 w 5734864"/>
              <a:gd name="connsiteY46" fmla="*/ 2364905 h 6858000"/>
              <a:gd name="connsiteX47" fmla="*/ 597160 w 5734864"/>
              <a:gd name="connsiteY47" fmla="*/ 2388351 h 6858000"/>
              <a:gd name="connsiteX48" fmla="*/ 597982 w 5734864"/>
              <a:gd name="connsiteY48" fmla="*/ 2402296 h 6858000"/>
              <a:gd name="connsiteX49" fmla="*/ 593150 w 5734864"/>
              <a:gd name="connsiteY49" fmla="*/ 2420015 h 6858000"/>
              <a:gd name="connsiteX50" fmla="*/ 592833 w 5734864"/>
              <a:gd name="connsiteY50" fmla="*/ 2422749 h 6858000"/>
              <a:gd name="connsiteX51" fmla="*/ 594479 w 5734864"/>
              <a:gd name="connsiteY51" fmla="*/ 2426002 h 6858000"/>
              <a:gd name="connsiteX52" fmla="*/ 591963 w 5734864"/>
              <a:gd name="connsiteY52" fmla="*/ 2431950 h 6858000"/>
              <a:gd name="connsiteX53" fmla="*/ 591544 w 5734864"/>
              <a:gd name="connsiteY53" fmla="*/ 2433897 h 6858000"/>
              <a:gd name="connsiteX54" fmla="*/ 589519 w 5734864"/>
              <a:gd name="connsiteY54" fmla="*/ 2451398 h 6858000"/>
              <a:gd name="connsiteX55" fmla="*/ 590037 w 5734864"/>
              <a:gd name="connsiteY55" fmla="*/ 2455536 h 6858000"/>
              <a:gd name="connsiteX56" fmla="*/ 588179 w 5734864"/>
              <a:gd name="connsiteY56" fmla="*/ 2462981 h 6858000"/>
              <a:gd name="connsiteX57" fmla="*/ 583434 w 5734864"/>
              <a:gd name="connsiteY57" fmla="*/ 2503991 h 6858000"/>
              <a:gd name="connsiteX58" fmla="*/ 567942 w 5734864"/>
              <a:gd name="connsiteY58" fmla="*/ 2652936 h 6858000"/>
              <a:gd name="connsiteX59" fmla="*/ 573869 w 5734864"/>
              <a:gd name="connsiteY59" fmla="*/ 2670188 h 6858000"/>
              <a:gd name="connsiteX60" fmla="*/ 575243 w 5734864"/>
              <a:gd name="connsiteY60" fmla="*/ 2688114 h 6858000"/>
              <a:gd name="connsiteX61" fmla="*/ 573824 w 5734864"/>
              <a:gd name="connsiteY61" fmla="*/ 2689856 h 6858000"/>
              <a:gd name="connsiteX62" fmla="*/ 570699 w 5734864"/>
              <a:gd name="connsiteY62" fmla="*/ 2709353 h 6858000"/>
              <a:gd name="connsiteX63" fmla="*/ 573192 w 5734864"/>
              <a:gd name="connsiteY63" fmla="*/ 2714527 h 6858000"/>
              <a:gd name="connsiteX64" fmla="*/ 572044 w 5734864"/>
              <a:gd name="connsiteY64" fmla="*/ 2728187 h 6858000"/>
              <a:gd name="connsiteX65" fmla="*/ 572465 w 5734864"/>
              <a:gd name="connsiteY65" fmla="*/ 2755863 h 6858000"/>
              <a:gd name="connsiteX66" fmla="*/ 570028 w 5734864"/>
              <a:gd name="connsiteY66" fmla="*/ 2760324 h 6858000"/>
              <a:gd name="connsiteX67" fmla="*/ 566748 w 5734864"/>
              <a:gd name="connsiteY67" fmla="*/ 2800948 h 6858000"/>
              <a:gd name="connsiteX68" fmla="*/ 565509 w 5734864"/>
              <a:gd name="connsiteY68" fmla="*/ 2801167 h 6858000"/>
              <a:gd name="connsiteX69" fmla="*/ 559367 w 5734864"/>
              <a:gd name="connsiteY69" fmla="*/ 2811129 h 6858000"/>
              <a:gd name="connsiteX70" fmla="*/ 550354 w 5734864"/>
              <a:gd name="connsiteY70" fmla="*/ 2830949 h 6858000"/>
              <a:gd name="connsiteX71" fmla="*/ 514795 w 5734864"/>
              <a:gd name="connsiteY71" fmla="*/ 2872433 h 6858000"/>
              <a:gd name="connsiteX72" fmla="*/ 509875 w 5734864"/>
              <a:gd name="connsiteY72" fmla="*/ 2923099 h 6858000"/>
              <a:gd name="connsiteX73" fmla="*/ 509577 w 5734864"/>
              <a:gd name="connsiteY73" fmla="*/ 2923197 h 6858000"/>
              <a:gd name="connsiteX74" fmla="*/ 507597 w 5734864"/>
              <a:gd name="connsiteY74" fmla="*/ 2931868 h 6858000"/>
              <a:gd name="connsiteX75" fmla="*/ 507379 w 5734864"/>
              <a:gd name="connsiteY75" fmla="*/ 2938322 h 6858000"/>
              <a:gd name="connsiteX76" fmla="*/ 504725 w 5734864"/>
              <a:gd name="connsiteY76" fmla="*/ 2954519 h 6858000"/>
              <a:gd name="connsiteX77" fmla="*/ 502018 w 5734864"/>
              <a:gd name="connsiteY77" fmla="*/ 2959643 h 6858000"/>
              <a:gd name="connsiteX78" fmla="*/ 498360 w 5734864"/>
              <a:gd name="connsiteY78" fmla="*/ 2961019 h 6858000"/>
              <a:gd name="connsiteX79" fmla="*/ 498483 w 5734864"/>
              <a:gd name="connsiteY79" fmla="*/ 2962590 h 6858000"/>
              <a:gd name="connsiteX80" fmla="*/ 484403 w 5734864"/>
              <a:gd name="connsiteY80" fmla="*/ 2990538 h 6858000"/>
              <a:gd name="connsiteX81" fmla="*/ 463075 w 5734864"/>
              <a:gd name="connsiteY81" fmla="*/ 3055956 h 6858000"/>
              <a:gd name="connsiteX82" fmla="*/ 455013 w 5734864"/>
              <a:gd name="connsiteY82" fmla="*/ 3094482 h 6858000"/>
              <a:gd name="connsiteX83" fmla="*/ 428391 w 5734864"/>
              <a:gd name="connsiteY83" fmla="*/ 3198850 h 6858000"/>
              <a:gd name="connsiteX84" fmla="*/ 401440 w 5734864"/>
              <a:gd name="connsiteY84" fmla="*/ 3307560 h 6858000"/>
              <a:gd name="connsiteX85" fmla="*/ 386076 w 5734864"/>
              <a:gd name="connsiteY85" fmla="*/ 3373943 h 6858000"/>
              <a:gd name="connsiteX86" fmla="*/ 374726 w 5734864"/>
              <a:gd name="connsiteY86" fmla="*/ 3381364 h 6858000"/>
              <a:gd name="connsiteX87" fmla="*/ 369145 w 5734864"/>
              <a:gd name="connsiteY87" fmla="*/ 3383729 h 6858000"/>
              <a:gd name="connsiteX88" fmla="*/ 364294 w 5734864"/>
              <a:gd name="connsiteY88" fmla="*/ 3414159 h 6858000"/>
              <a:gd name="connsiteX89" fmla="*/ 366450 w 5734864"/>
              <a:gd name="connsiteY89" fmla="*/ 3436925 h 6858000"/>
              <a:gd name="connsiteX90" fmla="*/ 351743 w 5734864"/>
              <a:gd name="connsiteY90" fmla="*/ 3521619 h 6858000"/>
              <a:gd name="connsiteX91" fmla="*/ 345784 w 5734864"/>
              <a:gd name="connsiteY91" fmla="*/ 3603757 h 6858000"/>
              <a:gd name="connsiteX92" fmla="*/ 344198 w 5734864"/>
              <a:gd name="connsiteY92" fmla="*/ 3652424 h 6858000"/>
              <a:gd name="connsiteX93" fmla="*/ 352450 w 5734864"/>
              <a:gd name="connsiteY93" fmla="*/ 3665222 h 6858000"/>
              <a:gd name="connsiteX94" fmla="*/ 342621 w 5734864"/>
              <a:gd name="connsiteY94" fmla="*/ 3700804 h 6858000"/>
              <a:gd name="connsiteX95" fmla="*/ 341514 w 5734864"/>
              <a:gd name="connsiteY95" fmla="*/ 3734774 h 6858000"/>
              <a:gd name="connsiteX96" fmla="*/ 340607 w 5734864"/>
              <a:gd name="connsiteY96" fmla="*/ 3785153 h 6858000"/>
              <a:gd name="connsiteX97" fmla="*/ 340707 w 5734864"/>
              <a:gd name="connsiteY97" fmla="*/ 3788177 h 6858000"/>
              <a:gd name="connsiteX98" fmla="*/ 340361 w 5734864"/>
              <a:gd name="connsiteY98" fmla="*/ 3798803 h 6858000"/>
              <a:gd name="connsiteX99" fmla="*/ 339642 w 5734864"/>
              <a:gd name="connsiteY99" fmla="*/ 3838750 h 6858000"/>
              <a:gd name="connsiteX100" fmla="*/ 360295 w 5734864"/>
              <a:gd name="connsiteY100" fmla="*/ 4015196 h 6858000"/>
              <a:gd name="connsiteX101" fmla="*/ 339043 w 5734864"/>
              <a:gd name="connsiteY101" fmla="*/ 4052778 h 6858000"/>
              <a:gd name="connsiteX102" fmla="*/ 339343 w 5734864"/>
              <a:gd name="connsiteY102" fmla="*/ 4096257 h 6858000"/>
              <a:gd name="connsiteX103" fmla="*/ 340786 w 5734864"/>
              <a:gd name="connsiteY103" fmla="*/ 4321136 h 6858000"/>
              <a:gd name="connsiteX104" fmla="*/ 343158 w 5734864"/>
              <a:gd name="connsiteY104" fmla="*/ 4429174 h 6858000"/>
              <a:gd name="connsiteX105" fmla="*/ 334599 w 5734864"/>
              <a:gd name="connsiteY105" fmla="*/ 4449938 h 6858000"/>
              <a:gd name="connsiteX106" fmla="*/ 332890 w 5734864"/>
              <a:gd name="connsiteY106" fmla="*/ 4453515 h 6858000"/>
              <a:gd name="connsiteX107" fmla="*/ 331105 w 5734864"/>
              <a:gd name="connsiteY107" fmla="*/ 4467941 h 6858000"/>
              <a:gd name="connsiteX108" fmla="*/ 324289 w 5734864"/>
              <a:gd name="connsiteY108" fmla="*/ 4471861 h 6858000"/>
              <a:gd name="connsiteX109" fmla="*/ 317079 w 5734864"/>
              <a:gd name="connsiteY109" fmla="*/ 4493468 h 6858000"/>
              <a:gd name="connsiteX110" fmla="*/ 315557 w 5734864"/>
              <a:gd name="connsiteY110" fmla="*/ 4520067 h 6858000"/>
              <a:gd name="connsiteX111" fmla="*/ 315240 w 5734864"/>
              <a:gd name="connsiteY111" fmla="*/ 4536872 h 6858000"/>
              <a:gd name="connsiteX112" fmla="*/ 316200 w 5734864"/>
              <a:gd name="connsiteY112" fmla="*/ 4538297 h 6858000"/>
              <a:gd name="connsiteX113" fmla="*/ 317507 w 5734864"/>
              <a:gd name="connsiteY113" fmla="*/ 4547582 h 6858000"/>
              <a:gd name="connsiteX114" fmla="*/ 323078 w 5734864"/>
              <a:gd name="connsiteY114" fmla="*/ 4592102 h 6858000"/>
              <a:gd name="connsiteX115" fmla="*/ 328722 w 5734864"/>
              <a:gd name="connsiteY115" fmla="*/ 4667914 h 6858000"/>
              <a:gd name="connsiteX116" fmla="*/ 335597 w 5734864"/>
              <a:gd name="connsiteY116" fmla="*/ 4695035 h 6858000"/>
              <a:gd name="connsiteX117" fmla="*/ 339485 w 5734864"/>
              <a:gd name="connsiteY117" fmla="*/ 4695979 h 6858000"/>
              <a:gd name="connsiteX118" fmla="*/ 341089 w 5734864"/>
              <a:gd name="connsiteY118" fmla="*/ 4704268 h 6858000"/>
              <a:gd name="connsiteX119" fmla="*/ 342177 w 5734864"/>
              <a:gd name="connsiteY119" fmla="*/ 4706060 h 6858000"/>
              <a:gd name="connsiteX120" fmla="*/ 347751 w 5734864"/>
              <a:gd name="connsiteY120" fmla="*/ 4716754 h 6858000"/>
              <a:gd name="connsiteX121" fmla="*/ 344125 w 5734864"/>
              <a:gd name="connsiteY121" fmla="*/ 4764669 h 6858000"/>
              <a:gd name="connsiteX122" fmla="*/ 340188 w 5734864"/>
              <a:gd name="connsiteY122" fmla="*/ 4779386 h 6858000"/>
              <a:gd name="connsiteX123" fmla="*/ 335146 w 5734864"/>
              <a:gd name="connsiteY123" fmla="*/ 4787491 h 6858000"/>
              <a:gd name="connsiteX124" fmla="*/ 319124 w 5734864"/>
              <a:gd name="connsiteY124" fmla="*/ 4843514 h 6858000"/>
              <a:gd name="connsiteX125" fmla="*/ 305956 w 5734864"/>
              <a:gd name="connsiteY125" fmla="*/ 4881505 h 6858000"/>
              <a:gd name="connsiteX126" fmla="*/ 301062 w 5734864"/>
              <a:gd name="connsiteY126" fmla="*/ 4889332 h 6858000"/>
              <a:gd name="connsiteX127" fmla="*/ 302141 w 5734864"/>
              <a:gd name="connsiteY127" fmla="*/ 4899400 h 6858000"/>
              <a:gd name="connsiteX128" fmla="*/ 304424 w 5734864"/>
              <a:gd name="connsiteY128" fmla="*/ 4902664 h 6858000"/>
              <a:gd name="connsiteX129" fmla="*/ 293123 w 5734864"/>
              <a:gd name="connsiteY129" fmla="*/ 4932769 h 6858000"/>
              <a:gd name="connsiteX130" fmla="*/ 292275 w 5734864"/>
              <a:gd name="connsiteY130" fmla="*/ 4936482 h 6858000"/>
              <a:gd name="connsiteX131" fmla="*/ 288304 w 5734864"/>
              <a:gd name="connsiteY131" fmla="*/ 4962325 h 6858000"/>
              <a:gd name="connsiteX132" fmla="*/ 287420 w 5734864"/>
              <a:gd name="connsiteY132" fmla="*/ 5042193 h 6858000"/>
              <a:gd name="connsiteX133" fmla="*/ 287020 w 5734864"/>
              <a:gd name="connsiteY133" fmla="*/ 5065655 h 6858000"/>
              <a:gd name="connsiteX134" fmla="*/ 288488 w 5734864"/>
              <a:gd name="connsiteY134" fmla="*/ 5082216 h 6858000"/>
              <a:gd name="connsiteX135" fmla="*/ 282763 w 5734864"/>
              <a:gd name="connsiteY135" fmla="*/ 5127114 h 6858000"/>
              <a:gd name="connsiteX136" fmla="*/ 269316 w 5734864"/>
              <a:gd name="connsiteY136" fmla="*/ 5202682 h 6858000"/>
              <a:gd name="connsiteX137" fmla="*/ 269174 w 5734864"/>
              <a:gd name="connsiteY137" fmla="*/ 5230835 h 6858000"/>
              <a:gd name="connsiteX138" fmla="*/ 272679 w 5734864"/>
              <a:gd name="connsiteY138" fmla="*/ 5232660 h 6858000"/>
              <a:gd name="connsiteX139" fmla="*/ 272160 w 5734864"/>
              <a:gd name="connsiteY139" fmla="*/ 5241150 h 6858000"/>
              <a:gd name="connsiteX140" fmla="*/ 272760 w 5734864"/>
              <a:gd name="connsiteY140" fmla="*/ 5243156 h 6858000"/>
              <a:gd name="connsiteX141" fmla="*/ 275462 w 5734864"/>
              <a:gd name="connsiteY141" fmla="*/ 5254919 h 6858000"/>
              <a:gd name="connsiteX142" fmla="*/ 262897 w 5734864"/>
              <a:gd name="connsiteY142" fmla="*/ 5286259 h 6858000"/>
              <a:gd name="connsiteX143" fmla="*/ 252761 w 5734864"/>
              <a:gd name="connsiteY143" fmla="*/ 5357801 h 6858000"/>
              <a:gd name="connsiteX144" fmla="*/ 242360 w 5734864"/>
              <a:gd name="connsiteY144" fmla="*/ 5460080 h 6858000"/>
              <a:gd name="connsiteX145" fmla="*/ 229880 w 5734864"/>
              <a:gd name="connsiteY145" fmla="*/ 5539714 h 6858000"/>
              <a:gd name="connsiteX146" fmla="*/ 204283 w 5734864"/>
              <a:gd name="connsiteY146" fmla="*/ 5639080 h 6858000"/>
              <a:gd name="connsiteX147" fmla="*/ 198948 w 5734864"/>
              <a:gd name="connsiteY147" fmla="*/ 5710958 h 6858000"/>
              <a:gd name="connsiteX148" fmla="*/ 192367 w 5734864"/>
              <a:gd name="connsiteY148" fmla="*/ 5719859 h 6858000"/>
              <a:gd name="connsiteX149" fmla="*/ 188035 w 5734864"/>
              <a:gd name="connsiteY149" fmla="*/ 5729935 h 6858000"/>
              <a:gd name="connsiteX150" fmla="*/ 188428 w 5734864"/>
              <a:gd name="connsiteY150" fmla="*/ 5731182 h 6858000"/>
              <a:gd name="connsiteX151" fmla="*/ 181635 w 5734864"/>
              <a:gd name="connsiteY151" fmla="*/ 5753538 h 6858000"/>
              <a:gd name="connsiteX152" fmla="*/ 169744 w 5734864"/>
              <a:gd name="connsiteY152" fmla="*/ 5796307 h 6858000"/>
              <a:gd name="connsiteX153" fmla="*/ 170351 w 5734864"/>
              <a:gd name="connsiteY153" fmla="*/ 5796644 h 6858000"/>
              <a:gd name="connsiteX154" fmla="*/ 171559 w 5734864"/>
              <a:gd name="connsiteY154" fmla="*/ 5803435 h 6858000"/>
              <a:gd name="connsiteX155" fmla="*/ 172284 w 5734864"/>
              <a:gd name="connsiteY155" fmla="*/ 5816391 h 6858000"/>
              <a:gd name="connsiteX156" fmla="*/ 182542 w 5734864"/>
              <a:gd name="connsiteY156" fmla="*/ 5846382 h 6858000"/>
              <a:gd name="connsiteX157" fmla="*/ 175877 w 5734864"/>
              <a:gd name="connsiteY157" fmla="*/ 5871336 h 6858000"/>
              <a:gd name="connsiteX158" fmla="*/ 174910 w 5734864"/>
              <a:gd name="connsiteY158" fmla="*/ 5876376 h 6858000"/>
              <a:gd name="connsiteX159" fmla="*/ 175047 w 5734864"/>
              <a:gd name="connsiteY159" fmla="*/ 5876483 h 6858000"/>
              <a:gd name="connsiteX160" fmla="*/ 174335 w 5734864"/>
              <a:gd name="connsiteY160" fmla="*/ 5881814 h 6858000"/>
              <a:gd name="connsiteX161" fmla="*/ 171273 w 5734864"/>
              <a:gd name="connsiteY161" fmla="*/ 5895339 h 6858000"/>
              <a:gd name="connsiteX162" fmla="*/ 171658 w 5734864"/>
              <a:gd name="connsiteY162" fmla="*/ 5898749 h 6858000"/>
              <a:gd name="connsiteX163" fmla="*/ 174658 w 5734864"/>
              <a:gd name="connsiteY163" fmla="*/ 5919558 h 6858000"/>
              <a:gd name="connsiteX164" fmla="*/ 169099 w 5734864"/>
              <a:gd name="connsiteY164" fmla="*/ 5984417 h 6858000"/>
              <a:gd name="connsiteX165" fmla="*/ 162007 w 5734864"/>
              <a:gd name="connsiteY165" fmla="*/ 6049043 h 6858000"/>
              <a:gd name="connsiteX166" fmla="*/ 156875 w 5734864"/>
              <a:gd name="connsiteY166" fmla="*/ 6114000 h 6858000"/>
              <a:gd name="connsiteX167" fmla="*/ 165441 w 5734864"/>
              <a:gd name="connsiteY167" fmla="*/ 6146938 h 6858000"/>
              <a:gd name="connsiteX168" fmla="*/ 165177 w 5734864"/>
              <a:gd name="connsiteY168" fmla="*/ 6150658 h 6858000"/>
              <a:gd name="connsiteX169" fmla="*/ 161772 w 5734864"/>
              <a:gd name="connsiteY169" fmla="*/ 6160011 h 6858000"/>
              <a:gd name="connsiteX170" fmla="*/ 160051 w 5734864"/>
              <a:gd name="connsiteY170" fmla="*/ 6163393 h 6858000"/>
              <a:gd name="connsiteX171" fmla="*/ 158473 w 5734864"/>
              <a:gd name="connsiteY171" fmla="*/ 6168628 h 6858000"/>
              <a:gd name="connsiteX172" fmla="*/ 158573 w 5734864"/>
              <a:gd name="connsiteY172" fmla="*/ 6168799 h 6858000"/>
              <a:gd name="connsiteX173" fmla="*/ 146463 w 5734864"/>
              <a:gd name="connsiteY173" fmla="*/ 6196671 h 6858000"/>
              <a:gd name="connsiteX174" fmla="*/ 150209 w 5734864"/>
              <a:gd name="connsiteY174" fmla="*/ 6232365 h 6858000"/>
              <a:gd name="connsiteX175" fmla="*/ 148544 w 5734864"/>
              <a:gd name="connsiteY175" fmla="*/ 6246162 h 6858000"/>
              <a:gd name="connsiteX176" fmla="*/ 148403 w 5734864"/>
              <a:gd name="connsiteY176" fmla="*/ 6253754 h 6858000"/>
              <a:gd name="connsiteX177" fmla="*/ 138880 w 5734864"/>
              <a:gd name="connsiteY177" fmla="*/ 6276449 h 6858000"/>
              <a:gd name="connsiteX178" fmla="*/ 138683 w 5734864"/>
              <a:gd name="connsiteY178" fmla="*/ 6279721 h 6858000"/>
              <a:gd name="connsiteX179" fmla="*/ 130721 w 5734864"/>
              <a:gd name="connsiteY179" fmla="*/ 6293675 h 6858000"/>
              <a:gd name="connsiteX180" fmla="*/ 120717 w 5734864"/>
              <a:gd name="connsiteY180" fmla="*/ 6313967 h 6858000"/>
              <a:gd name="connsiteX181" fmla="*/ 120841 w 5734864"/>
              <a:gd name="connsiteY181" fmla="*/ 6315437 h 6858000"/>
              <a:gd name="connsiteX182" fmla="*/ 115208 w 5734864"/>
              <a:gd name="connsiteY182" fmla="*/ 6324024 h 6858000"/>
              <a:gd name="connsiteX183" fmla="*/ 101217 w 5734864"/>
              <a:gd name="connsiteY183" fmla="*/ 6365923 h 6858000"/>
              <a:gd name="connsiteX184" fmla="*/ 74946 w 5734864"/>
              <a:gd name="connsiteY184" fmla="*/ 6556817 h 6858000"/>
              <a:gd name="connsiteX185" fmla="*/ 16001 w 5734864"/>
              <a:gd name="connsiteY185" fmla="*/ 6808678 h 6858000"/>
              <a:gd name="connsiteX186" fmla="*/ 0 w 5734864"/>
              <a:gd name="connsiteY186" fmla="*/ 6858000 h 6858000"/>
              <a:gd name="connsiteX187" fmla="*/ 5734864 w 5734864"/>
              <a:gd name="connsiteY187" fmla="*/ 6858000 h 6858000"/>
              <a:gd name="connsiteX188" fmla="*/ 5734864 w 5734864"/>
              <a:gd name="connsiteY188" fmla="*/ 0 h 6858000"/>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7865 w 5734864"/>
              <a:gd name="connsiteY13" fmla="*/ 1070795 h 6858000"/>
              <a:gd name="connsiteX14" fmla="*/ 862786 w 5734864"/>
              <a:gd name="connsiteY14" fmla="*/ 1238994 h 6858000"/>
              <a:gd name="connsiteX15" fmla="*/ 859345 w 5734864"/>
              <a:gd name="connsiteY15" fmla="*/ 1380427 h 6858000"/>
              <a:gd name="connsiteX16" fmla="*/ 855172 w 5734864"/>
              <a:gd name="connsiteY16" fmla="*/ 1435262 h 6858000"/>
              <a:gd name="connsiteX17" fmla="*/ 860494 w 5734864"/>
              <a:gd name="connsiteY17" fmla="*/ 1453861 h 6858000"/>
              <a:gd name="connsiteX18" fmla="*/ 853731 w 5734864"/>
              <a:gd name="connsiteY18" fmla="*/ 1467047 h 6858000"/>
              <a:gd name="connsiteX19" fmla="*/ 845847 w 5734864"/>
              <a:gd name="connsiteY19" fmla="*/ 1502307 h 6858000"/>
              <a:gd name="connsiteX20" fmla="*/ 817613 w 5734864"/>
              <a:gd name="connsiteY20" fmla="*/ 1565166 h 6858000"/>
              <a:gd name="connsiteX21" fmla="*/ 804223 w 5734864"/>
              <a:gd name="connsiteY21" fmla="*/ 1601941 h 6858000"/>
              <a:gd name="connsiteX22" fmla="*/ 791773 w 5734864"/>
              <a:gd name="connsiteY22" fmla="*/ 1627005 h 6858000"/>
              <a:gd name="connsiteX23" fmla="*/ 774645 w 5734864"/>
              <a:gd name="connsiteY23" fmla="*/ 1699922 h 6858000"/>
              <a:gd name="connsiteX24" fmla="*/ 752343 w 5734864"/>
              <a:gd name="connsiteY24" fmla="*/ 1824604 h 6858000"/>
              <a:gd name="connsiteX25" fmla="*/ 746254 w 5734864"/>
              <a:gd name="connsiteY25" fmla="*/ 1850222 h 6858000"/>
              <a:gd name="connsiteX26" fmla="*/ 728600 w 5734864"/>
              <a:gd name="connsiteY26" fmla="*/ 1869603 h 6858000"/>
              <a:gd name="connsiteX27" fmla="*/ 724396 w 5734864"/>
              <a:gd name="connsiteY27" fmla="*/ 1883104 h 6858000"/>
              <a:gd name="connsiteX28" fmla="*/ 722165 w 5734864"/>
              <a:gd name="connsiteY28" fmla="*/ 1885924 h 6858000"/>
              <a:gd name="connsiteX29" fmla="*/ 721338 w 5734864"/>
              <a:gd name="connsiteY29" fmla="*/ 1887123 h 6858000"/>
              <a:gd name="connsiteX30" fmla="*/ 714840 w 5734864"/>
              <a:gd name="connsiteY30" fmla="*/ 1902274 h 6858000"/>
              <a:gd name="connsiteX31" fmla="*/ 722847 w 5734864"/>
              <a:gd name="connsiteY31" fmla="*/ 1929891 h 6858000"/>
              <a:gd name="connsiteX32" fmla="*/ 714660 w 5734864"/>
              <a:gd name="connsiteY32" fmla="*/ 1982709 h 6858000"/>
              <a:gd name="connsiteX33" fmla="*/ 710759 w 5734864"/>
              <a:gd name="connsiteY33" fmla="*/ 2013010 h 6858000"/>
              <a:gd name="connsiteX34" fmla="*/ 697927 w 5734864"/>
              <a:gd name="connsiteY34" fmla="*/ 2069833 h 6858000"/>
              <a:gd name="connsiteX35" fmla="*/ 693594 w 5734864"/>
              <a:gd name="connsiteY35" fmla="*/ 2103731 h 6858000"/>
              <a:gd name="connsiteX36" fmla="*/ 691109 w 5734864"/>
              <a:gd name="connsiteY36" fmla="*/ 2124027 h 6858000"/>
              <a:gd name="connsiteX37" fmla="*/ 676593 w 5734864"/>
              <a:gd name="connsiteY37" fmla="*/ 2176182 h 6858000"/>
              <a:gd name="connsiteX38" fmla="*/ 633227 w 5734864"/>
              <a:gd name="connsiteY38" fmla="*/ 2258036 h 6858000"/>
              <a:gd name="connsiteX39" fmla="*/ 625564 w 5734864"/>
              <a:gd name="connsiteY39" fmla="*/ 2284567 h 6858000"/>
              <a:gd name="connsiteX40" fmla="*/ 627074 w 5734864"/>
              <a:gd name="connsiteY40" fmla="*/ 2289605 h 6858000"/>
              <a:gd name="connsiteX41" fmla="*/ 614574 w 5734864"/>
              <a:gd name="connsiteY41" fmla="*/ 2308717 h 6858000"/>
              <a:gd name="connsiteX42" fmla="*/ 606890 w 5734864"/>
              <a:gd name="connsiteY42" fmla="*/ 2320662 h 6858000"/>
              <a:gd name="connsiteX43" fmla="*/ 605558 w 5734864"/>
              <a:gd name="connsiteY43" fmla="*/ 2327897 h 6858000"/>
              <a:gd name="connsiteX44" fmla="*/ 602202 w 5734864"/>
              <a:gd name="connsiteY44" fmla="*/ 2357749 h 6858000"/>
              <a:gd name="connsiteX45" fmla="*/ 600213 w 5734864"/>
              <a:gd name="connsiteY45" fmla="*/ 2364905 h 6858000"/>
              <a:gd name="connsiteX46" fmla="*/ 597160 w 5734864"/>
              <a:gd name="connsiteY46" fmla="*/ 2388351 h 6858000"/>
              <a:gd name="connsiteX47" fmla="*/ 597982 w 5734864"/>
              <a:gd name="connsiteY47" fmla="*/ 2402296 h 6858000"/>
              <a:gd name="connsiteX48" fmla="*/ 593150 w 5734864"/>
              <a:gd name="connsiteY48" fmla="*/ 2420015 h 6858000"/>
              <a:gd name="connsiteX49" fmla="*/ 592833 w 5734864"/>
              <a:gd name="connsiteY49" fmla="*/ 2422749 h 6858000"/>
              <a:gd name="connsiteX50" fmla="*/ 594479 w 5734864"/>
              <a:gd name="connsiteY50" fmla="*/ 2426002 h 6858000"/>
              <a:gd name="connsiteX51" fmla="*/ 591963 w 5734864"/>
              <a:gd name="connsiteY51" fmla="*/ 2431950 h 6858000"/>
              <a:gd name="connsiteX52" fmla="*/ 591544 w 5734864"/>
              <a:gd name="connsiteY52" fmla="*/ 2433897 h 6858000"/>
              <a:gd name="connsiteX53" fmla="*/ 589519 w 5734864"/>
              <a:gd name="connsiteY53" fmla="*/ 2451398 h 6858000"/>
              <a:gd name="connsiteX54" fmla="*/ 590037 w 5734864"/>
              <a:gd name="connsiteY54" fmla="*/ 2455536 h 6858000"/>
              <a:gd name="connsiteX55" fmla="*/ 588179 w 5734864"/>
              <a:gd name="connsiteY55" fmla="*/ 2462981 h 6858000"/>
              <a:gd name="connsiteX56" fmla="*/ 583434 w 5734864"/>
              <a:gd name="connsiteY56" fmla="*/ 2503991 h 6858000"/>
              <a:gd name="connsiteX57" fmla="*/ 567942 w 5734864"/>
              <a:gd name="connsiteY57" fmla="*/ 2652936 h 6858000"/>
              <a:gd name="connsiteX58" fmla="*/ 573869 w 5734864"/>
              <a:gd name="connsiteY58" fmla="*/ 2670188 h 6858000"/>
              <a:gd name="connsiteX59" fmla="*/ 575243 w 5734864"/>
              <a:gd name="connsiteY59" fmla="*/ 2688114 h 6858000"/>
              <a:gd name="connsiteX60" fmla="*/ 573824 w 5734864"/>
              <a:gd name="connsiteY60" fmla="*/ 2689856 h 6858000"/>
              <a:gd name="connsiteX61" fmla="*/ 570699 w 5734864"/>
              <a:gd name="connsiteY61" fmla="*/ 2709353 h 6858000"/>
              <a:gd name="connsiteX62" fmla="*/ 573192 w 5734864"/>
              <a:gd name="connsiteY62" fmla="*/ 2714527 h 6858000"/>
              <a:gd name="connsiteX63" fmla="*/ 572044 w 5734864"/>
              <a:gd name="connsiteY63" fmla="*/ 2728187 h 6858000"/>
              <a:gd name="connsiteX64" fmla="*/ 572465 w 5734864"/>
              <a:gd name="connsiteY64" fmla="*/ 2755863 h 6858000"/>
              <a:gd name="connsiteX65" fmla="*/ 570028 w 5734864"/>
              <a:gd name="connsiteY65" fmla="*/ 2760324 h 6858000"/>
              <a:gd name="connsiteX66" fmla="*/ 566748 w 5734864"/>
              <a:gd name="connsiteY66" fmla="*/ 2800948 h 6858000"/>
              <a:gd name="connsiteX67" fmla="*/ 565509 w 5734864"/>
              <a:gd name="connsiteY67" fmla="*/ 2801167 h 6858000"/>
              <a:gd name="connsiteX68" fmla="*/ 559367 w 5734864"/>
              <a:gd name="connsiteY68" fmla="*/ 2811129 h 6858000"/>
              <a:gd name="connsiteX69" fmla="*/ 550354 w 5734864"/>
              <a:gd name="connsiteY69" fmla="*/ 2830949 h 6858000"/>
              <a:gd name="connsiteX70" fmla="*/ 514795 w 5734864"/>
              <a:gd name="connsiteY70" fmla="*/ 2872433 h 6858000"/>
              <a:gd name="connsiteX71" fmla="*/ 509875 w 5734864"/>
              <a:gd name="connsiteY71" fmla="*/ 2923099 h 6858000"/>
              <a:gd name="connsiteX72" fmla="*/ 509577 w 5734864"/>
              <a:gd name="connsiteY72" fmla="*/ 2923197 h 6858000"/>
              <a:gd name="connsiteX73" fmla="*/ 507597 w 5734864"/>
              <a:gd name="connsiteY73" fmla="*/ 2931868 h 6858000"/>
              <a:gd name="connsiteX74" fmla="*/ 507379 w 5734864"/>
              <a:gd name="connsiteY74" fmla="*/ 2938322 h 6858000"/>
              <a:gd name="connsiteX75" fmla="*/ 504725 w 5734864"/>
              <a:gd name="connsiteY75" fmla="*/ 2954519 h 6858000"/>
              <a:gd name="connsiteX76" fmla="*/ 502018 w 5734864"/>
              <a:gd name="connsiteY76" fmla="*/ 2959643 h 6858000"/>
              <a:gd name="connsiteX77" fmla="*/ 498360 w 5734864"/>
              <a:gd name="connsiteY77" fmla="*/ 2961019 h 6858000"/>
              <a:gd name="connsiteX78" fmla="*/ 498483 w 5734864"/>
              <a:gd name="connsiteY78" fmla="*/ 2962590 h 6858000"/>
              <a:gd name="connsiteX79" fmla="*/ 484403 w 5734864"/>
              <a:gd name="connsiteY79" fmla="*/ 2990538 h 6858000"/>
              <a:gd name="connsiteX80" fmla="*/ 463075 w 5734864"/>
              <a:gd name="connsiteY80" fmla="*/ 3055956 h 6858000"/>
              <a:gd name="connsiteX81" fmla="*/ 455013 w 5734864"/>
              <a:gd name="connsiteY81" fmla="*/ 3094482 h 6858000"/>
              <a:gd name="connsiteX82" fmla="*/ 428391 w 5734864"/>
              <a:gd name="connsiteY82" fmla="*/ 3198850 h 6858000"/>
              <a:gd name="connsiteX83" fmla="*/ 401440 w 5734864"/>
              <a:gd name="connsiteY83" fmla="*/ 3307560 h 6858000"/>
              <a:gd name="connsiteX84" fmla="*/ 386076 w 5734864"/>
              <a:gd name="connsiteY84" fmla="*/ 3373943 h 6858000"/>
              <a:gd name="connsiteX85" fmla="*/ 374726 w 5734864"/>
              <a:gd name="connsiteY85" fmla="*/ 3381364 h 6858000"/>
              <a:gd name="connsiteX86" fmla="*/ 369145 w 5734864"/>
              <a:gd name="connsiteY86" fmla="*/ 3383729 h 6858000"/>
              <a:gd name="connsiteX87" fmla="*/ 364294 w 5734864"/>
              <a:gd name="connsiteY87" fmla="*/ 3414159 h 6858000"/>
              <a:gd name="connsiteX88" fmla="*/ 366450 w 5734864"/>
              <a:gd name="connsiteY88" fmla="*/ 3436925 h 6858000"/>
              <a:gd name="connsiteX89" fmla="*/ 351743 w 5734864"/>
              <a:gd name="connsiteY89" fmla="*/ 3521619 h 6858000"/>
              <a:gd name="connsiteX90" fmla="*/ 345784 w 5734864"/>
              <a:gd name="connsiteY90" fmla="*/ 3603757 h 6858000"/>
              <a:gd name="connsiteX91" fmla="*/ 344198 w 5734864"/>
              <a:gd name="connsiteY91" fmla="*/ 3652424 h 6858000"/>
              <a:gd name="connsiteX92" fmla="*/ 352450 w 5734864"/>
              <a:gd name="connsiteY92" fmla="*/ 3665222 h 6858000"/>
              <a:gd name="connsiteX93" fmla="*/ 342621 w 5734864"/>
              <a:gd name="connsiteY93" fmla="*/ 3700804 h 6858000"/>
              <a:gd name="connsiteX94" fmla="*/ 341514 w 5734864"/>
              <a:gd name="connsiteY94" fmla="*/ 3734774 h 6858000"/>
              <a:gd name="connsiteX95" fmla="*/ 340607 w 5734864"/>
              <a:gd name="connsiteY95" fmla="*/ 3785153 h 6858000"/>
              <a:gd name="connsiteX96" fmla="*/ 340707 w 5734864"/>
              <a:gd name="connsiteY96" fmla="*/ 3788177 h 6858000"/>
              <a:gd name="connsiteX97" fmla="*/ 340361 w 5734864"/>
              <a:gd name="connsiteY97" fmla="*/ 3798803 h 6858000"/>
              <a:gd name="connsiteX98" fmla="*/ 339642 w 5734864"/>
              <a:gd name="connsiteY98" fmla="*/ 3838750 h 6858000"/>
              <a:gd name="connsiteX99" fmla="*/ 360295 w 5734864"/>
              <a:gd name="connsiteY99" fmla="*/ 4015196 h 6858000"/>
              <a:gd name="connsiteX100" fmla="*/ 339043 w 5734864"/>
              <a:gd name="connsiteY100" fmla="*/ 4052778 h 6858000"/>
              <a:gd name="connsiteX101" fmla="*/ 339343 w 5734864"/>
              <a:gd name="connsiteY101" fmla="*/ 4096257 h 6858000"/>
              <a:gd name="connsiteX102" fmla="*/ 340786 w 5734864"/>
              <a:gd name="connsiteY102" fmla="*/ 4321136 h 6858000"/>
              <a:gd name="connsiteX103" fmla="*/ 343158 w 5734864"/>
              <a:gd name="connsiteY103" fmla="*/ 4429174 h 6858000"/>
              <a:gd name="connsiteX104" fmla="*/ 334599 w 5734864"/>
              <a:gd name="connsiteY104" fmla="*/ 4449938 h 6858000"/>
              <a:gd name="connsiteX105" fmla="*/ 332890 w 5734864"/>
              <a:gd name="connsiteY105" fmla="*/ 4453515 h 6858000"/>
              <a:gd name="connsiteX106" fmla="*/ 331105 w 5734864"/>
              <a:gd name="connsiteY106" fmla="*/ 4467941 h 6858000"/>
              <a:gd name="connsiteX107" fmla="*/ 324289 w 5734864"/>
              <a:gd name="connsiteY107" fmla="*/ 4471861 h 6858000"/>
              <a:gd name="connsiteX108" fmla="*/ 317079 w 5734864"/>
              <a:gd name="connsiteY108" fmla="*/ 4493468 h 6858000"/>
              <a:gd name="connsiteX109" fmla="*/ 315557 w 5734864"/>
              <a:gd name="connsiteY109" fmla="*/ 4520067 h 6858000"/>
              <a:gd name="connsiteX110" fmla="*/ 315240 w 5734864"/>
              <a:gd name="connsiteY110" fmla="*/ 4536872 h 6858000"/>
              <a:gd name="connsiteX111" fmla="*/ 316200 w 5734864"/>
              <a:gd name="connsiteY111" fmla="*/ 4538297 h 6858000"/>
              <a:gd name="connsiteX112" fmla="*/ 317507 w 5734864"/>
              <a:gd name="connsiteY112" fmla="*/ 4547582 h 6858000"/>
              <a:gd name="connsiteX113" fmla="*/ 323078 w 5734864"/>
              <a:gd name="connsiteY113" fmla="*/ 4592102 h 6858000"/>
              <a:gd name="connsiteX114" fmla="*/ 328722 w 5734864"/>
              <a:gd name="connsiteY114" fmla="*/ 4667914 h 6858000"/>
              <a:gd name="connsiteX115" fmla="*/ 335597 w 5734864"/>
              <a:gd name="connsiteY115" fmla="*/ 4695035 h 6858000"/>
              <a:gd name="connsiteX116" fmla="*/ 339485 w 5734864"/>
              <a:gd name="connsiteY116" fmla="*/ 4695979 h 6858000"/>
              <a:gd name="connsiteX117" fmla="*/ 341089 w 5734864"/>
              <a:gd name="connsiteY117" fmla="*/ 4704268 h 6858000"/>
              <a:gd name="connsiteX118" fmla="*/ 342177 w 5734864"/>
              <a:gd name="connsiteY118" fmla="*/ 4706060 h 6858000"/>
              <a:gd name="connsiteX119" fmla="*/ 347751 w 5734864"/>
              <a:gd name="connsiteY119" fmla="*/ 4716754 h 6858000"/>
              <a:gd name="connsiteX120" fmla="*/ 344125 w 5734864"/>
              <a:gd name="connsiteY120" fmla="*/ 4764669 h 6858000"/>
              <a:gd name="connsiteX121" fmla="*/ 340188 w 5734864"/>
              <a:gd name="connsiteY121" fmla="*/ 4779386 h 6858000"/>
              <a:gd name="connsiteX122" fmla="*/ 335146 w 5734864"/>
              <a:gd name="connsiteY122" fmla="*/ 4787491 h 6858000"/>
              <a:gd name="connsiteX123" fmla="*/ 319124 w 5734864"/>
              <a:gd name="connsiteY123" fmla="*/ 4843514 h 6858000"/>
              <a:gd name="connsiteX124" fmla="*/ 305956 w 5734864"/>
              <a:gd name="connsiteY124" fmla="*/ 4881505 h 6858000"/>
              <a:gd name="connsiteX125" fmla="*/ 301062 w 5734864"/>
              <a:gd name="connsiteY125" fmla="*/ 4889332 h 6858000"/>
              <a:gd name="connsiteX126" fmla="*/ 302141 w 5734864"/>
              <a:gd name="connsiteY126" fmla="*/ 4899400 h 6858000"/>
              <a:gd name="connsiteX127" fmla="*/ 304424 w 5734864"/>
              <a:gd name="connsiteY127" fmla="*/ 4902664 h 6858000"/>
              <a:gd name="connsiteX128" fmla="*/ 293123 w 5734864"/>
              <a:gd name="connsiteY128" fmla="*/ 4932769 h 6858000"/>
              <a:gd name="connsiteX129" fmla="*/ 292275 w 5734864"/>
              <a:gd name="connsiteY129" fmla="*/ 4936482 h 6858000"/>
              <a:gd name="connsiteX130" fmla="*/ 288304 w 5734864"/>
              <a:gd name="connsiteY130" fmla="*/ 4962325 h 6858000"/>
              <a:gd name="connsiteX131" fmla="*/ 287420 w 5734864"/>
              <a:gd name="connsiteY131" fmla="*/ 5042193 h 6858000"/>
              <a:gd name="connsiteX132" fmla="*/ 287020 w 5734864"/>
              <a:gd name="connsiteY132" fmla="*/ 5065655 h 6858000"/>
              <a:gd name="connsiteX133" fmla="*/ 288488 w 5734864"/>
              <a:gd name="connsiteY133" fmla="*/ 5082216 h 6858000"/>
              <a:gd name="connsiteX134" fmla="*/ 282763 w 5734864"/>
              <a:gd name="connsiteY134" fmla="*/ 5127114 h 6858000"/>
              <a:gd name="connsiteX135" fmla="*/ 269316 w 5734864"/>
              <a:gd name="connsiteY135" fmla="*/ 5202682 h 6858000"/>
              <a:gd name="connsiteX136" fmla="*/ 269174 w 5734864"/>
              <a:gd name="connsiteY136" fmla="*/ 5230835 h 6858000"/>
              <a:gd name="connsiteX137" fmla="*/ 272679 w 5734864"/>
              <a:gd name="connsiteY137" fmla="*/ 5232660 h 6858000"/>
              <a:gd name="connsiteX138" fmla="*/ 272160 w 5734864"/>
              <a:gd name="connsiteY138" fmla="*/ 5241150 h 6858000"/>
              <a:gd name="connsiteX139" fmla="*/ 272760 w 5734864"/>
              <a:gd name="connsiteY139" fmla="*/ 5243156 h 6858000"/>
              <a:gd name="connsiteX140" fmla="*/ 275462 w 5734864"/>
              <a:gd name="connsiteY140" fmla="*/ 5254919 h 6858000"/>
              <a:gd name="connsiteX141" fmla="*/ 262897 w 5734864"/>
              <a:gd name="connsiteY141" fmla="*/ 5286259 h 6858000"/>
              <a:gd name="connsiteX142" fmla="*/ 252761 w 5734864"/>
              <a:gd name="connsiteY142" fmla="*/ 5357801 h 6858000"/>
              <a:gd name="connsiteX143" fmla="*/ 242360 w 5734864"/>
              <a:gd name="connsiteY143" fmla="*/ 5460080 h 6858000"/>
              <a:gd name="connsiteX144" fmla="*/ 229880 w 5734864"/>
              <a:gd name="connsiteY144" fmla="*/ 5539714 h 6858000"/>
              <a:gd name="connsiteX145" fmla="*/ 204283 w 5734864"/>
              <a:gd name="connsiteY145" fmla="*/ 5639080 h 6858000"/>
              <a:gd name="connsiteX146" fmla="*/ 198948 w 5734864"/>
              <a:gd name="connsiteY146" fmla="*/ 5710958 h 6858000"/>
              <a:gd name="connsiteX147" fmla="*/ 192367 w 5734864"/>
              <a:gd name="connsiteY147" fmla="*/ 5719859 h 6858000"/>
              <a:gd name="connsiteX148" fmla="*/ 188035 w 5734864"/>
              <a:gd name="connsiteY148" fmla="*/ 5729935 h 6858000"/>
              <a:gd name="connsiteX149" fmla="*/ 188428 w 5734864"/>
              <a:gd name="connsiteY149" fmla="*/ 5731182 h 6858000"/>
              <a:gd name="connsiteX150" fmla="*/ 181635 w 5734864"/>
              <a:gd name="connsiteY150" fmla="*/ 5753538 h 6858000"/>
              <a:gd name="connsiteX151" fmla="*/ 169744 w 5734864"/>
              <a:gd name="connsiteY151" fmla="*/ 5796307 h 6858000"/>
              <a:gd name="connsiteX152" fmla="*/ 170351 w 5734864"/>
              <a:gd name="connsiteY152" fmla="*/ 5796644 h 6858000"/>
              <a:gd name="connsiteX153" fmla="*/ 171559 w 5734864"/>
              <a:gd name="connsiteY153" fmla="*/ 5803435 h 6858000"/>
              <a:gd name="connsiteX154" fmla="*/ 172284 w 5734864"/>
              <a:gd name="connsiteY154" fmla="*/ 5816391 h 6858000"/>
              <a:gd name="connsiteX155" fmla="*/ 182542 w 5734864"/>
              <a:gd name="connsiteY155" fmla="*/ 5846382 h 6858000"/>
              <a:gd name="connsiteX156" fmla="*/ 175877 w 5734864"/>
              <a:gd name="connsiteY156" fmla="*/ 5871336 h 6858000"/>
              <a:gd name="connsiteX157" fmla="*/ 174910 w 5734864"/>
              <a:gd name="connsiteY157" fmla="*/ 5876376 h 6858000"/>
              <a:gd name="connsiteX158" fmla="*/ 175047 w 5734864"/>
              <a:gd name="connsiteY158" fmla="*/ 5876483 h 6858000"/>
              <a:gd name="connsiteX159" fmla="*/ 174335 w 5734864"/>
              <a:gd name="connsiteY159" fmla="*/ 5881814 h 6858000"/>
              <a:gd name="connsiteX160" fmla="*/ 171273 w 5734864"/>
              <a:gd name="connsiteY160" fmla="*/ 5895339 h 6858000"/>
              <a:gd name="connsiteX161" fmla="*/ 171658 w 5734864"/>
              <a:gd name="connsiteY161" fmla="*/ 5898749 h 6858000"/>
              <a:gd name="connsiteX162" fmla="*/ 174658 w 5734864"/>
              <a:gd name="connsiteY162" fmla="*/ 5919558 h 6858000"/>
              <a:gd name="connsiteX163" fmla="*/ 169099 w 5734864"/>
              <a:gd name="connsiteY163" fmla="*/ 5984417 h 6858000"/>
              <a:gd name="connsiteX164" fmla="*/ 162007 w 5734864"/>
              <a:gd name="connsiteY164" fmla="*/ 6049043 h 6858000"/>
              <a:gd name="connsiteX165" fmla="*/ 156875 w 5734864"/>
              <a:gd name="connsiteY165" fmla="*/ 6114000 h 6858000"/>
              <a:gd name="connsiteX166" fmla="*/ 165441 w 5734864"/>
              <a:gd name="connsiteY166" fmla="*/ 6146938 h 6858000"/>
              <a:gd name="connsiteX167" fmla="*/ 165177 w 5734864"/>
              <a:gd name="connsiteY167" fmla="*/ 6150658 h 6858000"/>
              <a:gd name="connsiteX168" fmla="*/ 161772 w 5734864"/>
              <a:gd name="connsiteY168" fmla="*/ 6160011 h 6858000"/>
              <a:gd name="connsiteX169" fmla="*/ 160051 w 5734864"/>
              <a:gd name="connsiteY169" fmla="*/ 6163393 h 6858000"/>
              <a:gd name="connsiteX170" fmla="*/ 158473 w 5734864"/>
              <a:gd name="connsiteY170" fmla="*/ 6168628 h 6858000"/>
              <a:gd name="connsiteX171" fmla="*/ 158573 w 5734864"/>
              <a:gd name="connsiteY171" fmla="*/ 6168799 h 6858000"/>
              <a:gd name="connsiteX172" fmla="*/ 146463 w 5734864"/>
              <a:gd name="connsiteY172" fmla="*/ 6196671 h 6858000"/>
              <a:gd name="connsiteX173" fmla="*/ 150209 w 5734864"/>
              <a:gd name="connsiteY173" fmla="*/ 6232365 h 6858000"/>
              <a:gd name="connsiteX174" fmla="*/ 148544 w 5734864"/>
              <a:gd name="connsiteY174" fmla="*/ 6246162 h 6858000"/>
              <a:gd name="connsiteX175" fmla="*/ 148403 w 5734864"/>
              <a:gd name="connsiteY175" fmla="*/ 6253754 h 6858000"/>
              <a:gd name="connsiteX176" fmla="*/ 138880 w 5734864"/>
              <a:gd name="connsiteY176" fmla="*/ 6276449 h 6858000"/>
              <a:gd name="connsiteX177" fmla="*/ 138683 w 5734864"/>
              <a:gd name="connsiteY177" fmla="*/ 6279721 h 6858000"/>
              <a:gd name="connsiteX178" fmla="*/ 130721 w 5734864"/>
              <a:gd name="connsiteY178" fmla="*/ 6293675 h 6858000"/>
              <a:gd name="connsiteX179" fmla="*/ 120717 w 5734864"/>
              <a:gd name="connsiteY179" fmla="*/ 6313967 h 6858000"/>
              <a:gd name="connsiteX180" fmla="*/ 120841 w 5734864"/>
              <a:gd name="connsiteY180" fmla="*/ 6315437 h 6858000"/>
              <a:gd name="connsiteX181" fmla="*/ 115208 w 5734864"/>
              <a:gd name="connsiteY181" fmla="*/ 6324024 h 6858000"/>
              <a:gd name="connsiteX182" fmla="*/ 101217 w 5734864"/>
              <a:gd name="connsiteY182" fmla="*/ 6365923 h 6858000"/>
              <a:gd name="connsiteX183" fmla="*/ 74946 w 5734864"/>
              <a:gd name="connsiteY183" fmla="*/ 6556817 h 6858000"/>
              <a:gd name="connsiteX184" fmla="*/ 16001 w 5734864"/>
              <a:gd name="connsiteY184" fmla="*/ 6808678 h 6858000"/>
              <a:gd name="connsiteX185" fmla="*/ 0 w 5734864"/>
              <a:gd name="connsiteY185" fmla="*/ 6858000 h 6858000"/>
              <a:gd name="connsiteX186" fmla="*/ 5734864 w 5734864"/>
              <a:gd name="connsiteY186" fmla="*/ 6858000 h 6858000"/>
              <a:gd name="connsiteX187" fmla="*/ 5734864 w 5734864"/>
              <a:gd name="connsiteY18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5734864" h="6858000">
                <a:moveTo>
                  <a:pt x="5734864" y="0"/>
                </a:moveTo>
                <a:lnTo>
                  <a:pt x="771611" y="0"/>
                </a:lnTo>
                <a:cubicBezTo>
                  <a:pt x="771634" y="16369"/>
                  <a:pt x="771656" y="32739"/>
                  <a:pt x="771679" y="49108"/>
                </a:cubicBezTo>
                <a:cubicBezTo>
                  <a:pt x="775201" y="55622"/>
                  <a:pt x="788724" y="196721"/>
                  <a:pt x="794248" y="200968"/>
                </a:cubicBezTo>
                <a:lnTo>
                  <a:pt x="801749" y="414071"/>
                </a:lnTo>
                <a:cubicBezTo>
                  <a:pt x="807329" y="440933"/>
                  <a:pt x="835107" y="598697"/>
                  <a:pt x="818548" y="585467"/>
                </a:cubicBezTo>
                <a:cubicBezTo>
                  <a:pt x="856197" y="664140"/>
                  <a:pt x="837895" y="708473"/>
                  <a:pt x="857476" y="800623"/>
                </a:cubicBezTo>
                <a:cubicBezTo>
                  <a:pt x="822401" y="857344"/>
                  <a:pt x="855723" y="824571"/>
                  <a:pt x="851083" y="878903"/>
                </a:cubicBezTo>
                <a:cubicBezTo>
                  <a:pt x="884811" y="859448"/>
                  <a:pt x="834648" y="946397"/>
                  <a:pt x="873564" y="943826"/>
                </a:cubicBezTo>
                <a:cubicBezTo>
                  <a:pt x="871487" y="953795"/>
                  <a:pt x="868248" y="963533"/>
                  <a:pt x="864705" y="973328"/>
                </a:cubicBezTo>
                <a:lnTo>
                  <a:pt x="862869" y="978457"/>
                </a:lnTo>
                <a:lnTo>
                  <a:pt x="862233" y="998041"/>
                </a:lnTo>
                <a:lnTo>
                  <a:pt x="853665" y="1004750"/>
                </a:lnTo>
                <a:lnTo>
                  <a:pt x="847865" y="1070795"/>
                </a:lnTo>
                <a:cubicBezTo>
                  <a:pt x="870234" y="1110486"/>
                  <a:pt x="833172" y="1190441"/>
                  <a:pt x="862786" y="1238994"/>
                </a:cubicBezTo>
                <a:cubicBezTo>
                  <a:pt x="864699" y="1290599"/>
                  <a:pt x="860615" y="1347716"/>
                  <a:pt x="859345" y="1380427"/>
                </a:cubicBezTo>
                <a:cubicBezTo>
                  <a:pt x="845703" y="1396391"/>
                  <a:pt x="873184" y="1435525"/>
                  <a:pt x="855172" y="1435262"/>
                </a:cubicBezTo>
                <a:lnTo>
                  <a:pt x="860494" y="1453861"/>
                </a:lnTo>
                <a:lnTo>
                  <a:pt x="853731" y="1467047"/>
                </a:lnTo>
                <a:cubicBezTo>
                  <a:pt x="846549" y="1480528"/>
                  <a:pt x="841728" y="1491093"/>
                  <a:pt x="845847" y="1502307"/>
                </a:cubicBezTo>
                <a:lnTo>
                  <a:pt x="817613" y="1565166"/>
                </a:lnTo>
                <a:cubicBezTo>
                  <a:pt x="805468" y="1557258"/>
                  <a:pt x="816534" y="1596564"/>
                  <a:pt x="804223" y="1601941"/>
                </a:cubicBezTo>
                <a:cubicBezTo>
                  <a:pt x="794287" y="1604654"/>
                  <a:pt x="795328" y="1617209"/>
                  <a:pt x="791773" y="1627005"/>
                </a:cubicBezTo>
                <a:cubicBezTo>
                  <a:pt x="781684" y="1634393"/>
                  <a:pt x="772978" y="1683187"/>
                  <a:pt x="774645" y="1699922"/>
                </a:cubicBezTo>
                <a:cubicBezTo>
                  <a:pt x="785341" y="1746767"/>
                  <a:pt x="744845" y="1787099"/>
                  <a:pt x="752343" y="1824604"/>
                </a:cubicBezTo>
                <a:cubicBezTo>
                  <a:pt x="751502" y="1834578"/>
                  <a:pt x="749297" y="1842929"/>
                  <a:pt x="746254" y="1850222"/>
                </a:cubicBezTo>
                <a:lnTo>
                  <a:pt x="728600" y="1869603"/>
                </a:lnTo>
                <a:lnTo>
                  <a:pt x="724396" y="1883104"/>
                </a:lnTo>
                <a:lnTo>
                  <a:pt x="722165" y="1885924"/>
                </a:lnTo>
                <a:lnTo>
                  <a:pt x="721338" y="1887123"/>
                </a:lnTo>
                <a:lnTo>
                  <a:pt x="714840" y="1902274"/>
                </a:lnTo>
                <a:lnTo>
                  <a:pt x="722847" y="1929891"/>
                </a:lnTo>
                <a:lnTo>
                  <a:pt x="714660" y="1982709"/>
                </a:lnTo>
                <a:cubicBezTo>
                  <a:pt x="727725" y="2006201"/>
                  <a:pt x="714739" y="1997091"/>
                  <a:pt x="710759" y="2013010"/>
                </a:cubicBezTo>
                <a:cubicBezTo>
                  <a:pt x="707970" y="2027531"/>
                  <a:pt x="700788" y="2054714"/>
                  <a:pt x="697927" y="2069833"/>
                </a:cubicBezTo>
                <a:cubicBezTo>
                  <a:pt x="685211" y="2080229"/>
                  <a:pt x="698762" y="2088241"/>
                  <a:pt x="693594" y="2103731"/>
                </a:cubicBezTo>
                <a:cubicBezTo>
                  <a:pt x="688481" y="2110649"/>
                  <a:pt x="687183" y="2115973"/>
                  <a:pt x="691109" y="2124027"/>
                </a:cubicBezTo>
                <a:cubicBezTo>
                  <a:pt x="666413" y="2155740"/>
                  <a:pt x="688031" y="2144874"/>
                  <a:pt x="676593" y="2176182"/>
                </a:cubicBezTo>
                <a:cubicBezTo>
                  <a:pt x="665190" y="2202944"/>
                  <a:pt x="656416" y="2233857"/>
                  <a:pt x="633227" y="2258036"/>
                </a:cubicBezTo>
                <a:cubicBezTo>
                  <a:pt x="626930" y="2262191"/>
                  <a:pt x="623498" y="2274069"/>
                  <a:pt x="625564" y="2284567"/>
                </a:cubicBezTo>
                <a:cubicBezTo>
                  <a:pt x="625918" y="2286374"/>
                  <a:pt x="626427" y="2288071"/>
                  <a:pt x="627074" y="2289605"/>
                </a:cubicBezTo>
                <a:cubicBezTo>
                  <a:pt x="619029" y="2296628"/>
                  <a:pt x="616453" y="2303188"/>
                  <a:pt x="614574" y="2308717"/>
                </a:cubicBezTo>
                <a:lnTo>
                  <a:pt x="606890" y="2320662"/>
                </a:lnTo>
                <a:lnTo>
                  <a:pt x="605558" y="2327897"/>
                </a:lnTo>
                <a:lnTo>
                  <a:pt x="602202" y="2357749"/>
                </a:lnTo>
                <a:lnTo>
                  <a:pt x="600213" y="2364905"/>
                </a:lnTo>
                <a:lnTo>
                  <a:pt x="597160" y="2388351"/>
                </a:lnTo>
                <a:lnTo>
                  <a:pt x="597982" y="2402296"/>
                </a:lnTo>
                <a:lnTo>
                  <a:pt x="593150" y="2420015"/>
                </a:lnTo>
                <a:cubicBezTo>
                  <a:pt x="593044" y="2420926"/>
                  <a:pt x="592939" y="2421838"/>
                  <a:pt x="592833" y="2422749"/>
                </a:cubicBezTo>
                <a:lnTo>
                  <a:pt x="594479" y="2426002"/>
                </a:lnTo>
                <a:cubicBezTo>
                  <a:pt x="594168" y="2427683"/>
                  <a:pt x="593118" y="2429721"/>
                  <a:pt x="591963" y="2431950"/>
                </a:cubicBezTo>
                <a:cubicBezTo>
                  <a:pt x="591823" y="2432599"/>
                  <a:pt x="591684" y="2433248"/>
                  <a:pt x="591544" y="2433897"/>
                </a:cubicBezTo>
                <a:lnTo>
                  <a:pt x="589519" y="2451398"/>
                </a:lnTo>
                <a:cubicBezTo>
                  <a:pt x="589692" y="2452777"/>
                  <a:pt x="589864" y="2454157"/>
                  <a:pt x="590037" y="2455536"/>
                </a:cubicBezTo>
                <a:lnTo>
                  <a:pt x="588179" y="2462981"/>
                </a:lnTo>
                <a:lnTo>
                  <a:pt x="583434" y="2503991"/>
                </a:lnTo>
                <a:cubicBezTo>
                  <a:pt x="576530" y="2566058"/>
                  <a:pt x="570433" y="2625224"/>
                  <a:pt x="567942" y="2652936"/>
                </a:cubicBezTo>
                <a:cubicBezTo>
                  <a:pt x="570864" y="2658290"/>
                  <a:pt x="572739" y="2664095"/>
                  <a:pt x="573869" y="2670188"/>
                </a:cubicBezTo>
                <a:lnTo>
                  <a:pt x="575243" y="2688114"/>
                </a:lnTo>
                <a:lnTo>
                  <a:pt x="573824" y="2689856"/>
                </a:lnTo>
                <a:cubicBezTo>
                  <a:pt x="569972" y="2698471"/>
                  <a:pt x="569572" y="2704494"/>
                  <a:pt x="570699" y="2709353"/>
                </a:cubicBezTo>
                <a:lnTo>
                  <a:pt x="573192" y="2714527"/>
                </a:lnTo>
                <a:cubicBezTo>
                  <a:pt x="572809" y="2719080"/>
                  <a:pt x="572427" y="2723634"/>
                  <a:pt x="572044" y="2728187"/>
                </a:cubicBezTo>
                <a:cubicBezTo>
                  <a:pt x="572184" y="2737412"/>
                  <a:pt x="572325" y="2746638"/>
                  <a:pt x="572465" y="2755863"/>
                </a:cubicBezTo>
                <a:lnTo>
                  <a:pt x="570028" y="2760324"/>
                </a:lnTo>
                <a:lnTo>
                  <a:pt x="566748" y="2800948"/>
                </a:lnTo>
                <a:lnTo>
                  <a:pt x="565509" y="2801167"/>
                </a:lnTo>
                <a:cubicBezTo>
                  <a:pt x="562655" y="2802587"/>
                  <a:pt x="560408" y="2805381"/>
                  <a:pt x="559367" y="2811129"/>
                </a:cubicBezTo>
                <a:cubicBezTo>
                  <a:pt x="543471" y="2797318"/>
                  <a:pt x="552020" y="2812773"/>
                  <a:pt x="550354" y="2830949"/>
                </a:cubicBezTo>
                <a:cubicBezTo>
                  <a:pt x="525292" y="2813553"/>
                  <a:pt x="531129" y="2868192"/>
                  <a:pt x="514795" y="2872433"/>
                </a:cubicBezTo>
                <a:lnTo>
                  <a:pt x="509875" y="2923099"/>
                </a:lnTo>
                <a:lnTo>
                  <a:pt x="509577" y="2923197"/>
                </a:lnTo>
                <a:cubicBezTo>
                  <a:pt x="508704" y="2924865"/>
                  <a:pt x="508038" y="2927556"/>
                  <a:pt x="507597" y="2931868"/>
                </a:cubicBezTo>
                <a:cubicBezTo>
                  <a:pt x="507524" y="2934019"/>
                  <a:pt x="507452" y="2936171"/>
                  <a:pt x="507379" y="2938322"/>
                </a:cubicBezTo>
                <a:lnTo>
                  <a:pt x="504725" y="2954519"/>
                </a:lnTo>
                <a:lnTo>
                  <a:pt x="502018" y="2959643"/>
                </a:lnTo>
                <a:lnTo>
                  <a:pt x="498360" y="2961019"/>
                </a:lnTo>
                <a:lnTo>
                  <a:pt x="498483" y="2962590"/>
                </a:lnTo>
                <a:cubicBezTo>
                  <a:pt x="502388" y="2975027"/>
                  <a:pt x="510202" y="2980016"/>
                  <a:pt x="484403" y="2990538"/>
                </a:cubicBezTo>
                <a:cubicBezTo>
                  <a:pt x="489425" y="3018352"/>
                  <a:pt x="474337" y="3021029"/>
                  <a:pt x="463075" y="3055956"/>
                </a:cubicBezTo>
                <a:cubicBezTo>
                  <a:pt x="469487" y="3072485"/>
                  <a:pt x="464165" y="3083955"/>
                  <a:pt x="455013" y="3094482"/>
                </a:cubicBezTo>
                <a:cubicBezTo>
                  <a:pt x="453131" y="3130054"/>
                  <a:pt x="437643" y="3160106"/>
                  <a:pt x="428391" y="3198850"/>
                </a:cubicBezTo>
                <a:lnTo>
                  <a:pt x="401440" y="3307560"/>
                </a:lnTo>
                <a:lnTo>
                  <a:pt x="386076" y="3373943"/>
                </a:lnTo>
                <a:cubicBezTo>
                  <a:pt x="386236" y="3376061"/>
                  <a:pt x="380537" y="3378856"/>
                  <a:pt x="374726" y="3381364"/>
                </a:cubicBezTo>
                <a:lnTo>
                  <a:pt x="369145" y="3383729"/>
                </a:lnTo>
                <a:lnTo>
                  <a:pt x="364294" y="3414159"/>
                </a:lnTo>
                <a:lnTo>
                  <a:pt x="366450" y="3436925"/>
                </a:lnTo>
                <a:lnTo>
                  <a:pt x="351743" y="3521619"/>
                </a:lnTo>
                <a:lnTo>
                  <a:pt x="345784" y="3603757"/>
                </a:lnTo>
                <a:cubicBezTo>
                  <a:pt x="345255" y="3619979"/>
                  <a:pt x="344727" y="3636202"/>
                  <a:pt x="344198" y="3652424"/>
                </a:cubicBezTo>
                <a:lnTo>
                  <a:pt x="352450" y="3665222"/>
                </a:lnTo>
                <a:lnTo>
                  <a:pt x="342621" y="3700804"/>
                </a:lnTo>
                <a:lnTo>
                  <a:pt x="341514" y="3734774"/>
                </a:lnTo>
                <a:cubicBezTo>
                  <a:pt x="341212" y="3751567"/>
                  <a:pt x="340909" y="3768360"/>
                  <a:pt x="340607" y="3785153"/>
                </a:cubicBezTo>
                <a:cubicBezTo>
                  <a:pt x="340640" y="3786161"/>
                  <a:pt x="340674" y="3787169"/>
                  <a:pt x="340707" y="3788177"/>
                </a:cubicBezTo>
                <a:cubicBezTo>
                  <a:pt x="340592" y="3791719"/>
                  <a:pt x="340476" y="3795261"/>
                  <a:pt x="340361" y="3798803"/>
                </a:cubicBezTo>
                <a:cubicBezTo>
                  <a:pt x="340121" y="3812119"/>
                  <a:pt x="339882" y="3825434"/>
                  <a:pt x="339642" y="3838750"/>
                </a:cubicBezTo>
                <a:cubicBezTo>
                  <a:pt x="337363" y="3949044"/>
                  <a:pt x="361794" y="3960437"/>
                  <a:pt x="360295" y="4015196"/>
                </a:cubicBezTo>
                <a:lnTo>
                  <a:pt x="339043" y="4052778"/>
                </a:lnTo>
                <a:lnTo>
                  <a:pt x="339343" y="4096257"/>
                </a:lnTo>
                <a:cubicBezTo>
                  <a:pt x="362058" y="4159145"/>
                  <a:pt x="332404" y="4250479"/>
                  <a:pt x="340786" y="4321136"/>
                </a:cubicBezTo>
                <a:cubicBezTo>
                  <a:pt x="341421" y="4376624"/>
                  <a:pt x="344189" y="4407708"/>
                  <a:pt x="343158" y="4429174"/>
                </a:cubicBezTo>
                <a:cubicBezTo>
                  <a:pt x="340948" y="4436304"/>
                  <a:pt x="337887" y="4443121"/>
                  <a:pt x="334599" y="4449938"/>
                </a:cubicBezTo>
                <a:lnTo>
                  <a:pt x="332890" y="4453515"/>
                </a:lnTo>
                <a:lnTo>
                  <a:pt x="331105" y="4467941"/>
                </a:lnTo>
                <a:lnTo>
                  <a:pt x="324289" y="4471861"/>
                </a:lnTo>
                <a:lnTo>
                  <a:pt x="317079" y="4493468"/>
                </a:lnTo>
                <a:cubicBezTo>
                  <a:pt x="315353" y="4501584"/>
                  <a:pt x="314639" y="4510343"/>
                  <a:pt x="315557" y="4520067"/>
                </a:cubicBezTo>
                <a:cubicBezTo>
                  <a:pt x="315451" y="4525669"/>
                  <a:pt x="315346" y="4531270"/>
                  <a:pt x="315240" y="4536872"/>
                </a:cubicBezTo>
                <a:lnTo>
                  <a:pt x="316200" y="4538297"/>
                </a:lnTo>
                <a:cubicBezTo>
                  <a:pt x="316738" y="4541182"/>
                  <a:pt x="316785" y="4544563"/>
                  <a:pt x="317507" y="4547582"/>
                </a:cubicBezTo>
                <a:cubicBezTo>
                  <a:pt x="322716" y="4552468"/>
                  <a:pt x="324912" y="4582137"/>
                  <a:pt x="323078" y="4592102"/>
                </a:cubicBezTo>
                <a:cubicBezTo>
                  <a:pt x="314597" y="4619728"/>
                  <a:pt x="334923" y="4645745"/>
                  <a:pt x="328722" y="4667914"/>
                </a:cubicBezTo>
                <a:cubicBezTo>
                  <a:pt x="330810" y="4685069"/>
                  <a:pt x="333803" y="4690356"/>
                  <a:pt x="335597" y="4695035"/>
                </a:cubicBezTo>
                <a:lnTo>
                  <a:pt x="339485" y="4695979"/>
                </a:lnTo>
                <a:lnTo>
                  <a:pt x="341089" y="4704268"/>
                </a:lnTo>
                <a:lnTo>
                  <a:pt x="342177" y="4706060"/>
                </a:lnTo>
                <a:cubicBezTo>
                  <a:pt x="344268" y="4709474"/>
                  <a:pt x="346234" y="4712931"/>
                  <a:pt x="347751" y="4716754"/>
                </a:cubicBezTo>
                <a:lnTo>
                  <a:pt x="344125" y="4764669"/>
                </a:lnTo>
                <a:lnTo>
                  <a:pt x="340188" y="4779386"/>
                </a:lnTo>
                <a:lnTo>
                  <a:pt x="335146" y="4787491"/>
                </a:lnTo>
                <a:lnTo>
                  <a:pt x="319124" y="4843514"/>
                </a:lnTo>
                <a:lnTo>
                  <a:pt x="305956" y="4881505"/>
                </a:lnTo>
                <a:lnTo>
                  <a:pt x="301062" y="4889332"/>
                </a:lnTo>
                <a:lnTo>
                  <a:pt x="302141" y="4899400"/>
                </a:lnTo>
                <a:cubicBezTo>
                  <a:pt x="302767" y="4900706"/>
                  <a:pt x="303536" y="4901803"/>
                  <a:pt x="304424" y="4902664"/>
                </a:cubicBezTo>
                <a:lnTo>
                  <a:pt x="293123" y="4932769"/>
                </a:lnTo>
                <a:lnTo>
                  <a:pt x="292275" y="4936482"/>
                </a:lnTo>
                <a:lnTo>
                  <a:pt x="288304" y="4962325"/>
                </a:lnTo>
                <a:cubicBezTo>
                  <a:pt x="288009" y="4988948"/>
                  <a:pt x="287715" y="5015570"/>
                  <a:pt x="287420" y="5042193"/>
                </a:cubicBezTo>
                <a:cubicBezTo>
                  <a:pt x="295373" y="5039737"/>
                  <a:pt x="281659" y="5060438"/>
                  <a:pt x="287020" y="5065655"/>
                </a:cubicBezTo>
                <a:cubicBezTo>
                  <a:pt x="291675" y="5068928"/>
                  <a:pt x="288601" y="5075970"/>
                  <a:pt x="288488" y="5082216"/>
                </a:cubicBezTo>
                <a:cubicBezTo>
                  <a:pt x="292282" y="5088207"/>
                  <a:pt x="287008" y="5117775"/>
                  <a:pt x="282763" y="5127114"/>
                </a:cubicBezTo>
                <a:cubicBezTo>
                  <a:pt x="267723" y="5152218"/>
                  <a:pt x="280799" y="5182399"/>
                  <a:pt x="269316" y="5202682"/>
                </a:cubicBezTo>
                <a:cubicBezTo>
                  <a:pt x="267050" y="5219969"/>
                  <a:pt x="268614" y="5225841"/>
                  <a:pt x="269174" y="5230835"/>
                </a:cubicBezTo>
                <a:lnTo>
                  <a:pt x="272679" y="5232660"/>
                </a:lnTo>
                <a:lnTo>
                  <a:pt x="272160" y="5241150"/>
                </a:lnTo>
                <a:lnTo>
                  <a:pt x="272760" y="5243156"/>
                </a:lnTo>
                <a:cubicBezTo>
                  <a:pt x="273922" y="5246984"/>
                  <a:pt x="274952" y="5250824"/>
                  <a:pt x="275462" y="5254919"/>
                </a:cubicBezTo>
                <a:cubicBezTo>
                  <a:pt x="258407" y="5258851"/>
                  <a:pt x="276976" y="5290392"/>
                  <a:pt x="262897" y="5286259"/>
                </a:cubicBezTo>
                <a:cubicBezTo>
                  <a:pt x="262724" y="5309439"/>
                  <a:pt x="239612" y="5337531"/>
                  <a:pt x="252761" y="5357801"/>
                </a:cubicBezTo>
                <a:cubicBezTo>
                  <a:pt x="248775" y="5392256"/>
                  <a:pt x="247799" y="5423412"/>
                  <a:pt x="242360" y="5460080"/>
                </a:cubicBezTo>
                <a:cubicBezTo>
                  <a:pt x="232632" y="5488478"/>
                  <a:pt x="242025" y="5519143"/>
                  <a:pt x="229880" y="5539714"/>
                </a:cubicBezTo>
                <a:cubicBezTo>
                  <a:pt x="230558" y="5572454"/>
                  <a:pt x="222150" y="5613340"/>
                  <a:pt x="204283" y="5639080"/>
                </a:cubicBezTo>
                <a:cubicBezTo>
                  <a:pt x="201596" y="5674226"/>
                  <a:pt x="191051" y="5680198"/>
                  <a:pt x="198948" y="5710958"/>
                </a:cubicBezTo>
                <a:cubicBezTo>
                  <a:pt x="196338" y="5713534"/>
                  <a:pt x="194185" y="5716550"/>
                  <a:pt x="192367" y="5719859"/>
                </a:cubicBezTo>
                <a:lnTo>
                  <a:pt x="188035" y="5729935"/>
                </a:lnTo>
                <a:lnTo>
                  <a:pt x="188428" y="5731182"/>
                </a:lnTo>
                <a:lnTo>
                  <a:pt x="181635" y="5753538"/>
                </a:lnTo>
                <a:lnTo>
                  <a:pt x="169744" y="5796307"/>
                </a:lnTo>
                <a:lnTo>
                  <a:pt x="170351" y="5796644"/>
                </a:lnTo>
                <a:cubicBezTo>
                  <a:pt x="171558" y="5797954"/>
                  <a:pt x="172173" y="5799948"/>
                  <a:pt x="171559" y="5803435"/>
                </a:cubicBezTo>
                <a:cubicBezTo>
                  <a:pt x="182664" y="5798231"/>
                  <a:pt x="175075" y="5805646"/>
                  <a:pt x="172284" y="5816391"/>
                </a:cubicBezTo>
                <a:cubicBezTo>
                  <a:pt x="188911" y="5810703"/>
                  <a:pt x="174844" y="5841128"/>
                  <a:pt x="182542" y="5846382"/>
                </a:cubicBezTo>
                <a:cubicBezTo>
                  <a:pt x="180118" y="5854404"/>
                  <a:pt x="177856" y="5862781"/>
                  <a:pt x="175877" y="5871336"/>
                </a:cubicBezTo>
                <a:lnTo>
                  <a:pt x="174910" y="5876376"/>
                </a:lnTo>
                <a:lnTo>
                  <a:pt x="175047" y="5876483"/>
                </a:lnTo>
                <a:cubicBezTo>
                  <a:pt x="175167" y="5877594"/>
                  <a:pt x="174973" y="5879257"/>
                  <a:pt x="174335" y="5881814"/>
                </a:cubicBezTo>
                <a:lnTo>
                  <a:pt x="171273" y="5895339"/>
                </a:lnTo>
                <a:cubicBezTo>
                  <a:pt x="171401" y="5896476"/>
                  <a:pt x="171530" y="5897612"/>
                  <a:pt x="171658" y="5898749"/>
                </a:cubicBezTo>
                <a:lnTo>
                  <a:pt x="174658" y="5919558"/>
                </a:lnTo>
                <a:cubicBezTo>
                  <a:pt x="173958" y="5933601"/>
                  <a:pt x="171208" y="5962838"/>
                  <a:pt x="169099" y="5984417"/>
                </a:cubicBezTo>
                <a:cubicBezTo>
                  <a:pt x="162916" y="6005205"/>
                  <a:pt x="164971" y="6025162"/>
                  <a:pt x="162007" y="6049043"/>
                </a:cubicBezTo>
                <a:cubicBezTo>
                  <a:pt x="150795" y="6073830"/>
                  <a:pt x="160091" y="6088483"/>
                  <a:pt x="156875" y="6114000"/>
                </a:cubicBezTo>
                <a:cubicBezTo>
                  <a:pt x="141597" y="6134477"/>
                  <a:pt x="163381" y="6133378"/>
                  <a:pt x="165441" y="6146938"/>
                </a:cubicBezTo>
                <a:lnTo>
                  <a:pt x="165177" y="6150658"/>
                </a:lnTo>
                <a:lnTo>
                  <a:pt x="161772" y="6160011"/>
                </a:lnTo>
                <a:lnTo>
                  <a:pt x="160051" y="6163393"/>
                </a:lnTo>
                <a:cubicBezTo>
                  <a:pt x="159032" y="6165775"/>
                  <a:pt x="158564" y="6167421"/>
                  <a:pt x="158473" y="6168628"/>
                </a:cubicBezTo>
                <a:cubicBezTo>
                  <a:pt x="158506" y="6168685"/>
                  <a:pt x="158540" y="6168742"/>
                  <a:pt x="158573" y="6168799"/>
                </a:cubicBezTo>
                <a:lnTo>
                  <a:pt x="146463" y="6196671"/>
                </a:lnTo>
                <a:cubicBezTo>
                  <a:pt x="152348" y="6205503"/>
                  <a:pt x="134460" y="6231012"/>
                  <a:pt x="150209" y="6232365"/>
                </a:cubicBezTo>
                <a:cubicBezTo>
                  <a:pt x="145821" y="6242321"/>
                  <a:pt x="137774" y="6246719"/>
                  <a:pt x="148544" y="6246162"/>
                </a:cubicBezTo>
                <a:cubicBezTo>
                  <a:pt x="147378" y="6249522"/>
                  <a:pt x="147566" y="6251866"/>
                  <a:pt x="148403" y="6253754"/>
                </a:cubicBezTo>
                <a:lnTo>
                  <a:pt x="138880" y="6276449"/>
                </a:lnTo>
                <a:cubicBezTo>
                  <a:pt x="138814" y="6277540"/>
                  <a:pt x="138749" y="6278630"/>
                  <a:pt x="138683" y="6279721"/>
                </a:cubicBezTo>
                <a:lnTo>
                  <a:pt x="130721" y="6293675"/>
                </a:lnTo>
                <a:lnTo>
                  <a:pt x="120717" y="6313967"/>
                </a:lnTo>
                <a:cubicBezTo>
                  <a:pt x="120758" y="6314457"/>
                  <a:pt x="120800" y="6314947"/>
                  <a:pt x="120841" y="6315437"/>
                </a:cubicBezTo>
                <a:lnTo>
                  <a:pt x="115208" y="6324024"/>
                </a:lnTo>
                <a:cubicBezTo>
                  <a:pt x="113007" y="6326672"/>
                  <a:pt x="103991" y="6364381"/>
                  <a:pt x="101217" y="6365923"/>
                </a:cubicBezTo>
                <a:lnTo>
                  <a:pt x="74946" y="6556817"/>
                </a:lnTo>
                <a:cubicBezTo>
                  <a:pt x="55357" y="6665926"/>
                  <a:pt x="35695" y="6744075"/>
                  <a:pt x="16001" y="6808678"/>
                </a:cubicBezTo>
                <a:lnTo>
                  <a:pt x="0" y="6858000"/>
                </a:lnTo>
                <a:lnTo>
                  <a:pt x="5734864" y="6858000"/>
                </a:lnTo>
                <a:lnTo>
                  <a:pt x="5734864"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BEE95A1C-94D1-F490-D5C6-18F5E40723CD}"/>
              </a:ext>
            </a:extLst>
          </p:cNvPr>
          <p:cNvSpPr>
            <a:spLocks noGrp="1"/>
          </p:cNvSpPr>
          <p:nvPr>
            <p:ph type="title"/>
          </p:nvPr>
        </p:nvSpPr>
        <p:spPr>
          <a:xfrm>
            <a:off x="773408" y="992094"/>
            <a:ext cx="3616913" cy="2795160"/>
          </a:xfrm>
        </p:spPr>
        <p:txBody>
          <a:bodyPr vert="horz" lIns="91440" tIns="45720" rIns="91440" bIns="45720" rtlCol="0" anchor="b">
            <a:normAutofit fontScale="90000"/>
          </a:bodyPr>
          <a:lstStyle/>
          <a:p>
            <a:pPr algn="ctr"/>
            <a:r>
              <a:rPr lang="en-US" sz="3400" kern="1200" dirty="0">
                <a:solidFill>
                  <a:schemeClr val="tx1"/>
                </a:solidFill>
                <a:effectLst>
                  <a:outerShdw blurRad="38100" dist="38100" dir="2700000" algn="tl">
                    <a:srgbClr val="000000">
                      <a:alpha val="43137"/>
                    </a:srgbClr>
                  </a:outerShdw>
                </a:effectLst>
                <a:latin typeface="+mj-lt"/>
                <a:ea typeface="+mj-ea"/>
                <a:cs typeface="+mj-cs"/>
              </a:rPr>
              <a:t>Before </a:t>
            </a:r>
            <a:r>
              <a:rPr lang="en-US" sz="3400" dirty="0">
                <a:effectLst>
                  <a:outerShdw blurRad="38100" dist="38100" dir="2700000" algn="tl">
                    <a:srgbClr val="000000">
                      <a:alpha val="43137"/>
                    </a:srgbClr>
                  </a:outerShdw>
                </a:effectLst>
              </a:rPr>
              <a:t>you</a:t>
            </a:r>
            <a:r>
              <a:rPr lang="en-US" sz="3400" kern="1200" dirty="0">
                <a:solidFill>
                  <a:schemeClr val="tx1"/>
                </a:solidFill>
                <a:effectLst>
                  <a:outerShdw blurRad="38100" dist="38100" dir="2700000" algn="tl">
                    <a:srgbClr val="000000">
                      <a:alpha val="43137"/>
                    </a:srgbClr>
                  </a:outerShdw>
                </a:effectLst>
                <a:latin typeface="+mj-lt"/>
                <a:ea typeface="+mj-ea"/>
                <a:cs typeface="+mj-cs"/>
              </a:rPr>
              <a:t> face criticis</a:t>
            </a:r>
            <a:r>
              <a:rPr lang="en-US" sz="3400" dirty="0">
                <a:effectLst>
                  <a:outerShdw blurRad="38100" dist="38100" dir="2700000" algn="tl">
                    <a:srgbClr val="000000">
                      <a:alpha val="43137"/>
                    </a:srgbClr>
                  </a:outerShdw>
                </a:effectLst>
              </a:rPr>
              <a:t>m, you should decide on what to say, both as individuals and as team members</a:t>
            </a:r>
            <a:endParaRPr lang="en-US" sz="3400" kern="1200" dirty="0">
              <a:solidFill>
                <a:schemeClr val="tx1"/>
              </a:solidFill>
              <a:effectLst>
                <a:outerShdw blurRad="38100" dist="38100" dir="2700000" algn="tl">
                  <a:srgbClr val="000000">
                    <a:alpha val="43137"/>
                  </a:srgbClr>
                </a:outerShdw>
              </a:effectLst>
              <a:latin typeface="+mj-lt"/>
              <a:ea typeface="+mj-ea"/>
              <a:cs typeface="+mj-cs"/>
            </a:endParaRPr>
          </a:p>
        </p:txBody>
      </p:sp>
      <p:pic>
        <p:nvPicPr>
          <p:cNvPr id="9" name="Content Placeholder 8" descr="A picture containing text, businesscard&#10;&#10;Description automatically generated">
            <a:extLst>
              <a:ext uri="{FF2B5EF4-FFF2-40B4-BE49-F238E27FC236}">
                <a16:creationId xmlns:a16="http://schemas.microsoft.com/office/drawing/2014/main" id="{B2E1E3A7-DAE4-62E1-643F-0FC315E97BC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12505" y="578738"/>
            <a:ext cx="5075141" cy="5670549"/>
          </a:xfrm>
          <a:prstGeom prst="rect">
            <a:avLst/>
          </a:prstGeom>
        </p:spPr>
      </p:pic>
    </p:spTree>
    <p:extLst>
      <p:ext uri="{BB962C8B-B14F-4D97-AF65-F5344CB8AC3E}">
        <p14:creationId xmlns:p14="http://schemas.microsoft.com/office/powerpoint/2010/main" val="14413110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6">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8290773-7827-6596-DFC9-B5E026420B60}"/>
              </a:ext>
            </a:extLst>
          </p:cNvPr>
          <p:cNvSpPr>
            <a:spLocks noGrp="1"/>
          </p:cNvSpPr>
          <p:nvPr>
            <p:ph type="title"/>
          </p:nvPr>
        </p:nvSpPr>
        <p:spPr>
          <a:xfrm>
            <a:off x="589560" y="856180"/>
            <a:ext cx="4560584" cy="1128068"/>
          </a:xfrm>
        </p:spPr>
        <p:txBody>
          <a:bodyPr anchor="ctr">
            <a:normAutofit/>
          </a:bodyPr>
          <a:lstStyle/>
          <a:p>
            <a:r>
              <a:rPr lang="en-US" sz="3700" dirty="0">
                <a:effectLst>
                  <a:outerShdw blurRad="38100" dist="38100" dir="2700000" algn="tl">
                    <a:srgbClr val="000000">
                      <a:alpha val="43137"/>
                    </a:srgbClr>
                  </a:outerShdw>
                </a:effectLst>
              </a:rPr>
              <a:t>Why do we do </a:t>
            </a:r>
            <a:r>
              <a:rPr lang="en-US" sz="3700" dirty="0">
                <a:solidFill>
                  <a:srgbClr val="FFC000"/>
                </a:solidFill>
                <a:effectLst>
                  <a:outerShdw blurRad="38100" dist="38100" dir="2700000" algn="tl">
                    <a:srgbClr val="000000">
                      <a:alpha val="43137"/>
                    </a:srgbClr>
                  </a:outerShdw>
                </a:effectLst>
              </a:rPr>
              <a:t>After Actions Reports</a:t>
            </a:r>
            <a:r>
              <a:rPr lang="en-US" sz="3700" dirty="0">
                <a:effectLst>
                  <a:outerShdw blurRad="38100" dist="38100" dir="2700000" algn="tl">
                    <a:srgbClr val="000000">
                      <a:alpha val="43137"/>
                    </a:srgbClr>
                  </a:outerShdw>
                </a:effectLst>
              </a:rPr>
              <a:t>?</a:t>
            </a:r>
          </a:p>
        </p:txBody>
      </p:sp>
      <p:grpSp>
        <p:nvGrpSpPr>
          <p:cNvPr id="49" name="Group 48">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50" name="Rectangle 49">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3" name="Rectangle 52">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DAC3518-CB41-E142-7CC0-B079613FEFFF}"/>
              </a:ext>
            </a:extLst>
          </p:cNvPr>
          <p:cNvPicPr>
            <a:picLocks noChangeAspect="1"/>
          </p:cNvPicPr>
          <p:nvPr/>
        </p:nvPicPr>
        <p:blipFill rotWithShape="1">
          <a:blip r:embed="rId2"/>
          <a:srcRect r="2156" b="1"/>
          <a:stretch/>
        </p:blipFill>
        <p:spPr>
          <a:xfrm>
            <a:off x="5977788" y="799352"/>
            <a:ext cx="5425410" cy="5259296"/>
          </a:xfrm>
          <a:prstGeom prst="rect">
            <a:avLst/>
          </a:prstGeom>
        </p:spPr>
      </p:pic>
      <p:graphicFrame>
        <p:nvGraphicFramePr>
          <p:cNvPr id="28" name="Content Placeholder 2">
            <a:extLst>
              <a:ext uri="{FF2B5EF4-FFF2-40B4-BE49-F238E27FC236}">
                <a16:creationId xmlns:a16="http://schemas.microsoft.com/office/drawing/2014/main" id="{2E292379-1239-91F0-DEF7-3325A551D0DD}"/>
              </a:ext>
            </a:extLst>
          </p:cNvPr>
          <p:cNvGraphicFramePr/>
          <p:nvPr>
            <p:extLst>
              <p:ext uri="{D42A27DB-BD31-4B8C-83A1-F6EECF244321}">
                <p14:modId xmlns:p14="http://schemas.microsoft.com/office/powerpoint/2010/main" val="4230190227"/>
              </p:ext>
            </p:extLst>
          </p:nvPr>
        </p:nvGraphicFramePr>
        <p:xfrm>
          <a:off x="590719" y="2330505"/>
          <a:ext cx="4559425" cy="39795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9568618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27BDFED6-6E33-4606-AFE2-886ADB1C0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A picture containing person, blue, colorful&#10;&#10;Description automatically generated">
            <a:extLst>
              <a:ext uri="{FF2B5EF4-FFF2-40B4-BE49-F238E27FC236}">
                <a16:creationId xmlns:a16="http://schemas.microsoft.com/office/drawing/2014/main" id="{C693C3CD-9900-9EFB-EB1F-27F1C5461DED}"/>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artisticCutout/>
                    </a14:imgEffect>
                    <a14:imgEffect>
                      <a14:saturation sat="33000"/>
                    </a14:imgEffect>
                  </a14:imgLayer>
                </a14:imgProps>
              </a:ext>
              <a:ext uri="{28A0092B-C50C-407E-A947-70E740481C1C}">
                <a14:useLocalDpi xmlns:a14="http://schemas.microsoft.com/office/drawing/2010/main" val="0"/>
              </a:ext>
            </a:extLst>
          </a:blip>
          <a:srcRect t="7191" r="-1" b="7190"/>
          <a:stretch/>
        </p:blipFill>
        <p:spPr>
          <a:xfrm>
            <a:off x="4547937" y="-5"/>
            <a:ext cx="7644062" cy="3681406"/>
          </a:xfrm>
          <a:prstGeom prst="rect">
            <a:avLst/>
          </a:prstGeom>
        </p:spPr>
      </p:pic>
      <p:sp>
        <p:nvSpPr>
          <p:cNvPr id="26" name="Rectangle 25">
            <a:extLst>
              <a:ext uri="{FF2B5EF4-FFF2-40B4-BE49-F238E27FC236}">
                <a16:creationId xmlns:a16="http://schemas.microsoft.com/office/drawing/2014/main" id="{890DEF05-784E-4B61-89E4-04C4ECF4E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36000">
                <a:schemeClr val="tx1">
                  <a:lumMod val="95000"/>
                  <a:lumOff val="5000"/>
                </a:schemeClr>
              </a:gs>
              <a:gs pos="81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AE1CE6B-3BF2-6FF4-2267-03A139878AB4}"/>
              </a:ext>
            </a:extLst>
          </p:cNvPr>
          <p:cNvSpPr>
            <a:spLocks noGrp="1"/>
          </p:cNvSpPr>
          <p:nvPr>
            <p:ph type="title"/>
          </p:nvPr>
        </p:nvSpPr>
        <p:spPr>
          <a:xfrm>
            <a:off x="567267" y="643468"/>
            <a:ext cx="6096000" cy="2859351"/>
          </a:xfrm>
        </p:spPr>
        <p:txBody>
          <a:bodyPr vert="horz" lIns="91440" tIns="45720" rIns="91440" bIns="45720" rtlCol="0" anchor="b">
            <a:normAutofit/>
          </a:bodyPr>
          <a:lstStyle/>
          <a:p>
            <a:pPr marL="457200" indent="-457200"/>
            <a:r>
              <a:rPr lang="en-US" sz="4800" b="1" kern="1200" dirty="0">
                <a:solidFill>
                  <a:schemeClr val="bg1"/>
                </a:solidFill>
                <a:effectLst>
                  <a:outerShdw blurRad="38100" dist="38100" dir="2700000" algn="tl">
                    <a:srgbClr val="000000">
                      <a:alpha val="43137"/>
                    </a:srgbClr>
                  </a:outerShdw>
                </a:effectLst>
                <a:latin typeface="+mj-lt"/>
                <a:ea typeface="+mj-ea"/>
                <a:cs typeface="+mj-cs"/>
              </a:rPr>
              <a:t>Accountability in Action:</a:t>
            </a:r>
            <a:br>
              <a:rPr lang="en-US" sz="4800" b="1" kern="1200" dirty="0">
                <a:solidFill>
                  <a:schemeClr val="bg1"/>
                </a:solidFill>
                <a:effectLst>
                  <a:outerShdw blurRad="38100" dist="38100" dir="2700000" algn="tl">
                    <a:srgbClr val="000000">
                      <a:alpha val="43137"/>
                    </a:srgbClr>
                  </a:outerShdw>
                </a:effectLst>
                <a:latin typeface="+mj-lt"/>
                <a:ea typeface="+mj-ea"/>
                <a:cs typeface="+mj-cs"/>
              </a:rPr>
            </a:br>
            <a:r>
              <a:rPr lang="en-US" sz="4800" kern="1200" dirty="0">
                <a:solidFill>
                  <a:schemeClr val="bg1"/>
                </a:solidFill>
                <a:effectLst>
                  <a:outerShdw blurRad="38100" dist="38100" dir="2700000" algn="tl">
                    <a:srgbClr val="000000">
                      <a:alpha val="43137"/>
                    </a:srgbClr>
                  </a:outerShdw>
                </a:effectLst>
                <a:latin typeface="+mj-lt"/>
                <a:ea typeface="+mj-ea"/>
                <a:cs typeface="+mj-cs"/>
              </a:rPr>
              <a:t>Meeting of the Organization of the Americas</a:t>
            </a:r>
          </a:p>
        </p:txBody>
      </p:sp>
      <p:sp>
        <p:nvSpPr>
          <p:cNvPr id="21" name="Content Placeholder 20">
            <a:extLst>
              <a:ext uri="{FF2B5EF4-FFF2-40B4-BE49-F238E27FC236}">
                <a16:creationId xmlns:a16="http://schemas.microsoft.com/office/drawing/2014/main" id="{16EA13B1-C32D-2EED-EC02-FF67EC26FB01}"/>
              </a:ext>
            </a:extLst>
          </p:cNvPr>
          <p:cNvSpPr>
            <a:spLocks noGrp="1"/>
          </p:cNvSpPr>
          <p:nvPr>
            <p:ph idx="1"/>
          </p:nvPr>
        </p:nvSpPr>
        <p:spPr>
          <a:xfrm>
            <a:off x="838200" y="3902074"/>
            <a:ext cx="8382000" cy="2481789"/>
          </a:xfrm>
        </p:spPr>
        <p:txBody>
          <a:bodyPr vert="horz" lIns="91440" tIns="45720" rIns="91440" bIns="45720" rtlCol="0">
            <a:normAutofit lnSpcReduction="10000"/>
          </a:bodyPr>
          <a:lstStyle/>
          <a:p>
            <a:pPr marL="0" indent="0">
              <a:buNone/>
            </a:pPr>
            <a:r>
              <a:rPr lang="en-US" sz="3200" kern="1200" dirty="0">
                <a:solidFill>
                  <a:schemeClr val="bg1"/>
                </a:solidFill>
                <a:effectLst>
                  <a:outerShdw blurRad="38100" dist="38100" dir="2700000" algn="tl">
                    <a:srgbClr val="000000">
                      <a:alpha val="43137"/>
                    </a:srgbClr>
                  </a:outerShdw>
                </a:effectLst>
                <a:latin typeface="+mj-lt"/>
                <a:ea typeface="+mj-ea"/>
                <a:cs typeface="+mj-cs"/>
              </a:rPr>
              <a:t>Your parent organization will require a full report, including:</a:t>
            </a:r>
            <a:endParaRPr lang="en-US" sz="3200" dirty="0">
              <a:solidFill>
                <a:schemeClr val="bg1"/>
              </a:solidFill>
              <a:effectLst>
                <a:outerShdw blurRad="38100" dist="38100" dir="2700000" algn="tl">
                  <a:srgbClr val="000000">
                    <a:alpha val="43137"/>
                  </a:srgbClr>
                </a:outerShdw>
              </a:effectLst>
              <a:latin typeface="+mj-lt"/>
              <a:ea typeface="+mj-ea"/>
              <a:cs typeface="+mj-cs"/>
            </a:endParaRPr>
          </a:p>
          <a:p>
            <a:pPr lvl="1"/>
            <a:r>
              <a:rPr lang="en-US" kern="1200" dirty="0">
                <a:solidFill>
                  <a:schemeClr val="bg1"/>
                </a:solidFill>
                <a:effectLst>
                  <a:outerShdw blurRad="38100" dist="38100" dir="2700000" algn="tl">
                    <a:srgbClr val="000000">
                      <a:alpha val="43137"/>
                    </a:srgbClr>
                  </a:outerShdw>
                </a:effectLst>
                <a:latin typeface="+mj-lt"/>
                <a:ea typeface="+mj-ea"/>
                <a:cs typeface="+mj-cs"/>
              </a:rPr>
              <a:t>What went right</a:t>
            </a:r>
          </a:p>
          <a:p>
            <a:pPr lvl="1"/>
            <a:r>
              <a:rPr lang="en-US" kern="1200" dirty="0">
                <a:solidFill>
                  <a:schemeClr val="bg1"/>
                </a:solidFill>
                <a:effectLst>
                  <a:outerShdw blurRad="38100" dist="38100" dir="2700000" algn="tl">
                    <a:srgbClr val="000000">
                      <a:alpha val="43137"/>
                    </a:srgbClr>
                  </a:outerShdw>
                </a:effectLst>
                <a:latin typeface="+mj-lt"/>
                <a:ea typeface="+mj-ea"/>
                <a:cs typeface="+mj-cs"/>
              </a:rPr>
              <a:t>What went wrong</a:t>
            </a:r>
          </a:p>
          <a:p>
            <a:pPr lvl="1"/>
            <a:r>
              <a:rPr lang="en-US" kern="1200" dirty="0">
                <a:solidFill>
                  <a:schemeClr val="bg1"/>
                </a:solidFill>
                <a:effectLst>
                  <a:outerShdw blurRad="38100" dist="38100" dir="2700000" algn="tl">
                    <a:srgbClr val="000000">
                      <a:alpha val="43137"/>
                    </a:srgbClr>
                  </a:outerShdw>
                </a:effectLst>
                <a:latin typeface="+mj-lt"/>
                <a:ea typeface="+mj-ea"/>
                <a:cs typeface="+mj-cs"/>
              </a:rPr>
              <a:t>Type of organization  (</a:t>
            </a:r>
            <a:r>
              <a:rPr lang="en-US" kern="1200" dirty="0">
                <a:solidFill>
                  <a:srgbClr val="FFFF00"/>
                </a:solidFill>
                <a:effectLst>
                  <a:outerShdw blurRad="38100" dist="38100" dir="2700000" algn="tl">
                    <a:srgbClr val="000000">
                      <a:alpha val="43137"/>
                    </a:srgbClr>
                  </a:outerShdw>
                </a:effectLst>
                <a:latin typeface="+mj-lt"/>
                <a:ea typeface="+mj-ea"/>
                <a:cs typeface="+mj-cs"/>
              </a:rPr>
              <a:t>Alchemical</a:t>
            </a:r>
            <a:r>
              <a:rPr lang="en-US" kern="1200" dirty="0">
                <a:solidFill>
                  <a:schemeClr val="bg1"/>
                </a:solidFill>
                <a:effectLst>
                  <a:outerShdw blurRad="38100" dist="38100" dir="2700000" algn="tl">
                    <a:srgbClr val="000000">
                      <a:alpha val="43137"/>
                    </a:srgbClr>
                  </a:outerShdw>
                </a:effectLst>
                <a:latin typeface="+mj-lt"/>
                <a:ea typeface="+mj-ea"/>
                <a:cs typeface="+mj-cs"/>
              </a:rPr>
              <a:t> or </a:t>
            </a:r>
            <a:r>
              <a:rPr lang="en-US" kern="1200" dirty="0">
                <a:solidFill>
                  <a:srgbClr val="FFFF00"/>
                </a:solidFill>
                <a:effectLst>
                  <a:outerShdw blurRad="38100" dist="38100" dir="2700000" algn="tl">
                    <a:srgbClr val="000000">
                      <a:alpha val="43137"/>
                    </a:srgbClr>
                  </a:outerShdw>
                </a:effectLst>
                <a:latin typeface="+mj-lt"/>
                <a:ea typeface="+mj-ea"/>
                <a:cs typeface="+mj-cs"/>
              </a:rPr>
              <a:t>Emergency Relief</a:t>
            </a:r>
            <a:r>
              <a:rPr lang="en-US" kern="1200" dirty="0">
                <a:solidFill>
                  <a:schemeClr val="bg1"/>
                </a:solidFill>
                <a:effectLst>
                  <a:outerShdw blurRad="38100" dist="38100" dir="2700000" algn="tl">
                    <a:srgbClr val="000000">
                      <a:alpha val="43137"/>
                    </a:srgbClr>
                  </a:outerShdw>
                </a:effectLst>
                <a:latin typeface="+mj-lt"/>
                <a:ea typeface="+mj-ea"/>
                <a:cs typeface="+mj-cs"/>
              </a:rPr>
              <a:t>)</a:t>
            </a:r>
          </a:p>
          <a:p>
            <a:pPr lvl="1"/>
            <a:r>
              <a:rPr lang="en-US" kern="1200" dirty="0">
                <a:solidFill>
                  <a:schemeClr val="bg1"/>
                </a:solidFill>
                <a:effectLst>
                  <a:outerShdw blurRad="38100" dist="38100" dir="2700000" algn="tl">
                    <a:srgbClr val="000000">
                      <a:alpha val="43137"/>
                    </a:srgbClr>
                  </a:outerShdw>
                </a:effectLst>
                <a:latin typeface="+mj-lt"/>
                <a:ea typeface="+mj-ea"/>
                <a:cs typeface="+mj-cs"/>
              </a:rPr>
              <a:t>Decision-making structure</a:t>
            </a:r>
            <a:endParaRPr lang="en-US" kern="1200" dirty="0">
              <a:solidFill>
                <a:schemeClr val="bg1"/>
              </a:solidFill>
              <a:effectLst>
                <a:outerShdw blurRad="38100" dist="38100" dir="2700000" algn="tl">
                  <a:srgbClr val="000000">
                    <a:alpha val="43137"/>
                  </a:srgbClr>
                </a:outerShdw>
              </a:effectLst>
              <a:latin typeface="+mn-lt"/>
              <a:ea typeface="+mn-ea"/>
              <a:cs typeface="+mn-cs"/>
            </a:endParaRPr>
          </a:p>
        </p:txBody>
      </p:sp>
      <p:cxnSp>
        <p:nvCxnSpPr>
          <p:cNvPr id="28" name="Straight Connector 27">
            <a:extLst>
              <a:ext uri="{FF2B5EF4-FFF2-40B4-BE49-F238E27FC236}">
                <a16:creationId xmlns:a16="http://schemas.microsoft.com/office/drawing/2014/main" id="{C41BAEC7-F7B0-4224-8B18-8F74B7D87F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3681408"/>
            <a:ext cx="113537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885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96CF2A2B-0745-440C-9224-C5C6A0A42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75BE6D6B-84C9-4D2B-97EB-773B7369EF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6D41B59B-0621-2C60-19B2-D48C05B2063A}"/>
              </a:ext>
            </a:extLst>
          </p:cNvPr>
          <p:cNvPicPr>
            <a:picLocks noChangeAspect="1"/>
          </p:cNvPicPr>
          <p:nvPr/>
        </p:nvPicPr>
        <p:blipFill rotWithShape="1">
          <a:blip r:embed="rId2">
            <a:alphaModFix amt="60000"/>
          </a:blip>
          <a:srcRect r="4445" b="1"/>
          <a:stretch/>
        </p:blipFill>
        <p:spPr>
          <a:xfrm>
            <a:off x="152399" y="0"/>
            <a:ext cx="12192001" cy="6857990"/>
          </a:xfrm>
          <a:prstGeom prst="rect">
            <a:avLst/>
          </a:prstGeom>
        </p:spPr>
      </p:pic>
      <p:sp>
        <p:nvSpPr>
          <p:cNvPr id="2" name="Title 1">
            <a:extLst>
              <a:ext uri="{FF2B5EF4-FFF2-40B4-BE49-F238E27FC236}">
                <a16:creationId xmlns:a16="http://schemas.microsoft.com/office/drawing/2014/main" id="{DBDD1F7C-97CE-5AD9-92C2-D24A248E4D02}"/>
              </a:ext>
            </a:extLst>
          </p:cNvPr>
          <p:cNvSpPr>
            <a:spLocks noGrp="1"/>
          </p:cNvSpPr>
          <p:nvPr>
            <p:ph type="title"/>
          </p:nvPr>
        </p:nvSpPr>
        <p:spPr>
          <a:xfrm>
            <a:off x="313267" y="728906"/>
            <a:ext cx="4134909" cy="2057037"/>
          </a:xfrm>
        </p:spPr>
        <p:txBody>
          <a:bodyPr vert="horz" lIns="91440" tIns="45720" rIns="91440" bIns="45720" rtlCol="0">
            <a:normAutofit/>
          </a:bodyPr>
          <a:lstStyle/>
          <a:p>
            <a:r>
              <a:rPr lang="en-US" b="1" dirty="0">
                <a:solidFill>
                  <a:srgbClr val="FFFFFF"/>
                </a:solidFill>
                <a:effectLst>
                  <a:outerShdw blurRad="38100" dist="38100" dir="2700000" algn="tl">
                    <a:srgbClr val="000000">
                      <a:alpha val="43137"/>
                    </a:srgbClr>
                  </a:outerShdw>
                </a:effectLst>
                <a:highlight>
                  <a:srgbClr val="808080"/>
                </a:highlight>
              </a:rPr>
              <a:t>Prepare a Written Charter</a:t>
            </a:r>
          </a:p>
        </p:txBody>
      </p:sp>
      <p:sp>
        <p:nvSpPr>
          <p:cNvPr id="16" name="Content Placeholder 15">
            <a:extLst>
              <a:ext uri="{FF2B5EF4-FFF2-40B4-BE49-F238E27FC236}">
                <a16:creationId xmlns:a16="http://schemas.microsoft.com/office/drawing/2014/main" id="{B08F8EB7-2EEC-0E59-6695-51897C8E5D1C}"/>
              </a:ext>
            </a:extLst>
          </p:cNvPr>
          <p:cNvSpPr>
            <a:spLocks noGrp="1"/>
          </p:cNvSpPr>
          <p:nvPr>
            <p:ph idx="1"/>
          </p:nvPr>
        </p:nvSpPr>
        <p:spPr>
          <a:xfrm>
            <a:off x="390525" y="2957665"/>
            <a:ext cx="3914775" cy="3171423"/>
          </a:xfrm>
        </p:spPr>
        <p:txBody>
          <a:bodyPr>
            <a:normAutofit/>
          </a:bodyPr>
          <a:lstStyle/>
          <a:p>
            <a:pPr>
              <a:buFont typeface="Wingdings" panose="05000000000000000000" pitchFamily="2" charset="2"/>
              <a:buChar char="ü"/>
            </a:pPr>
            <a:r>
              <a:rPr lang="en-US" sz="3200" dirty="0">
                <a:solidFill>
                  <a:srgbClr val="FFFF00"/>
                </a:solidFill>
                <a:effectLst>
                  <a:outerShdw blurRad="38100" dist="38100" dir="2700000" algn="tl">
                    <a:srgbClr val="000000">
                      <a:alpha val="43137"/>
                    </a:srgbClr>
                  </a:outerShdw>
                </a:effectLst>
              </a:rPr>
              <a:t>Alchemical</a:t>
            </a:r>
            <a:r>
              <a:rPr lang="en-US" sz="3200" dirty="0">
                <a:solidFill>
                  <a:srgbClr val="FFFFFF"/>
                </a:solidFill>
                <a:effectLst>
                  <a:outerShdw blurRad="38100" dist="38100" dir="2700000" algn="tl">
                    <a:srgbClr val="000000">
                      <a:alpha val="43137"/>
                    </a:srgbClr>
                  </a:outerShdw>
                </a:effectLst>
              </a:rPr>
              <a:t> or </a:t>
            </a:r>
            <a:r>
              <a:rPr lang="en-US" sz="3200" dirty="0">
                <a:solidFill>
                  <a:srgbClr val="FFFF00"/>
                </a:solidFill>
                <a:effectLst>
                  <a:outerShdw blurRad="38100" dist="38100" dir="2700000" algn="tl">
                    <a:srgbClr val="000000">
                      <a:alpha val="43137"/>
                    </a:srgbClr>
                  </a:outerShdw>
                </a:effectLst>
              </a:rPr>
              <a:t>Emergency Relief</a:t>
            </a:r>
          </a:p>
          <a:p>
            <a:pPr>
              <a:buFont typeface="Wingdings" panose="05000000000000000000" pitchFamily="2" charset="2"/>
              <a:buChar char="ü"/>
            </a:pPr>
            <a:r>
              <a:rPr lang="en-US" sz="3200" dirty="0">
                <a:solidFill>
                  <a:srgbClr val="FFFFFF"/>
                </a:solidFill>
                <a:effectLst>
                  <a:outerShdw blurRad="38100" dist="38100" dir="2700000" algn="tl">
                    <a:srgbClr val="000000">
                      <a:alpha val="43137"/>
                    </a:srgbClr>
                  </a:outerShdw>
                </a:effectLst>
              </a:rPr>
              <a:t>Decision-making structure</a:t>
            </a:r>
          </a:p>
        </p:txBody>
      </p:sp>
    </p:spTree>
    <p:extLst>
      <p:ext uri="{BB962C8B-B14F-4D97-AF65-F5344CB8AC3E}">
        <p14:creationId xmlns:p14="http://schemas.microsoft.com/office/powerpoint/2010/main" val="130064690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sitting at a table&#10;&#10;Description automatically generated with low confidence">
            <a:extLst>
              <a:ext uri="{FF2B5EF4-FFF2-40B4-BE49-F238E27FC236}">
                <a16:creationId xmlns:a16="http://schemas.microsoft.com/office/drawing/2014/main" id="{280DACB0-8E4B-5E4B-64C8-CB2251A3C217}"/>
              </a:ext>
            </a:extLst>
          </p:cNvPr>
          <p:cNvPicPr>
            <a:picLocks noChangeAspect="1"/>
          </p:cNvPicPr>
          <p:nvPr/>
        </p:nvPicPr>
        <p:blipFill rotWithShape="1">
          <a:blip r:embed="rId2">
            <a:alphaModFix amt="35000"/>
            <a:extLst>
              <a:ext uri="{BEBA8EAE-BF5A-486C-A8C5-ECC9F3942E4B}">
                <a14:imgProps xmlns:a14="http://schemas.microsoft.com/office/drawing/2010/main">
                  <a14:imgLayer r:embed="rId3">
                    <a14:imgEffect>
                      <a14:artisticPaintStrokes/>
                    </a14:imgEffect>
                  </a14:imgLayer>
                </a14:imgProps>
              </a:ext>
            </a:extLst>
          </a:blip>
          <a:srcRect t="881"/>
          <a:stretch/>
        </p:blipFill>
        <p:spPr>
          <a:xfrm>
            <a:off x="20" y="1"/>
            <a:ext cx="12191980" cy="6857999"/>
          </a:xfrm>
          <a:prstGeom prst="rect">
            <a:avLst/>
          </a:prstGeom>
        </p:spPr>
      </p:pic>
      <p:sp>
        <p:nvSpPr>
          <p:cNvPr id="2" name="Title 1">
            <a:extLst>
              <a:ext uri="{FF2B5EF4-FFF2-40B4-BE49-F238E27FC236}">
                <a16:creationId xmlns:a16="http://schemas.microsoft.com/office/drawing/2014/main" id="{14C9C968-6B47-C61D-AD99-5DE68A16AE2A}"/>
              </a:ext>
            </a:extLst>
          </p:cNvPr>
          <p:cNvSpPr>
            <a:spLocks noGrp="1"/>
          </p:cNvSpPr>
          <p:nvPr>
            <p:ph type="title"/>
          </p:nvPr>
        </p:nvSpPr>
        <p:spPr>
          <a:xfrm>
            <a:off x="838201" y="1065862"/>
            <a:ext cx="3313164" cy="4726276"/>
          </a:xfrm>
        </p:spPr>
        <p:txBody>
          <a:bodyPr>
            <a:normAutofit/>
          </a:bodyPr>
          <a:lstStyle/>
          <a:p>
            <a:pPr algn="r"/>
            <a:r>
              <a:rPr lang="en-US" sz="4000" dirty="0">
                <a:solidFill>
                  <a:srgbClr val="FFFFFF"/>
                </a:solidFill>
                <a:effectLst>
                  <a:outerShdw blurRad="38100" dist="38100" dir="2700000" algn="tl">
                    <a:srgbClr val="000000">
                      <a:alpha val="43137"/>
                    </a:srgbClr>
                  </a:outerShdw>
                </a:effectLst>
              </a:rPr>
              <a:t>Accountability in Action </a:t>
            </a:r>
          </a:p>
        </p:txBody>
      </p:sp>
      <p:cxnSp>
        <p:nvCxnSpPr>
          <p:cNvPr id="12" name="Straight Connector 1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14" name="Content Placeholder 2">
            <a:extLst>
              <a:ext uri="{FF2B5EF4-FFF2-40B4-BE49-F238E27FC236}">
                <a16:creationId xmlns:a16="http://schemas.microsoft.com/office/drawing/2014/main" id="{0977DF42-D326-A04E-FABA-1FAD1DD102B6}"/>
              </a:ext>
            </a:extLst>
          </p:cNvPr>
          <p:cNvGraphicFramePr>
            <a:graphicFrameLocks noGrp="1"/>
          </p:cNvGraphicFramePr>
          <p:nvPr>
            <p:ph idx="1"/>
            <p:extLst>
              <p:ext uri="{D42A27DB-BD31-4B8C-83A1-F6EECF244321}">
                <p14:modId xmlns:p14="http://schemas.microsoft.com/office/powerpoint/2010/main" val="2696070201"/>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88565253"/>
      </p:ext>
    </p:extLst>
  </p:cSld>
  <p:clrMapOvr>
    <a:overrideClrMapping bg1="dk1" tx1="lt1" bg2="dk2" tx2="lt2" accent1="accent1" accent2="accent2" accent3="accent3" accent4="accent4" accent5="accent5" accent6="accent6" hlink="hlink" folHlink="folHlink"/>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sitting at a table&#10;&#10;Description automatically generated with low confidence">
            <a:extLst>
              <a:ext uri="{FF2B5EF4-FFF2-40B4-BE49-F238E27FC236}">
                <a16:creationId xmlns:a16="http://schemas.microsoft.com/office/drawing/2014/main" id="{280DACB0-8E4B-5E4B-64C8-CB2251A3C217}"/>
              </a:ext>
            </a:extLst>
          </p:cNvPr>
          <p:cNvPicPr>
            <a:picLocks noChangeAspect="1"/>
          </p:cNvPicPr>
          <p:nvPr/>
        </p:nvPicPr>
        <p:blipFill rotWithShape="1">
          <a:blip r:embed="rId2">
            <a:alphaModFix amt="35000"/>
            <a:extLst>
              <a:ext uri="{BEBA8EAE-BF5A-486C-A8C5-ECC9F3942E4B}">
                <a14:imgProps xmlns:a14="http://schemas.microsoft.com/office/drawing/2010/main">
                  <a14:imgLayer r:embed="rId3">
                    <a14:imgEffect>
                      <a14:artisticPaintStrokes/>
                    </a14:imgEffect>
                  </a14:imgLayer>
                </a14:imgProps>
              </a:ext>
            </a:extLst>
          </a:blip>
          <a:srcRect t="881"/>
          <a:stretch/>
        </p:blipFill>
        <p:spPr>
          <a:xfrm>
            <a:off x="20" y="1"/>
            <a:ext cx="12191980" cy="6857999"/>
          </a:xfrm>
          <a:prstGeom prst="rect">
            <a:avLst/>
          </a:prstGeom>
        </p:spPr>
      </p:pic>
      <p:sp>
        <p:nvSpPr>
          <p:cNvPr id="2" name="Title 1">
            <a:extLst>
              <a:ext uri="{FF2B5EF4-FFF2-40B4-BE49-F238E27FC236}">
                <a16:creationId xmlns:a16="http://schemas.microsoft.com/office/drawing/2014/main" id="{14C9C968-6B47-C61D-AD99-5DE68A16AE2A}"/>
              </a:ext>
            </a:extLst>
          </p:cNvPr>
          <p:cNvSpPr>
            <a:spLocks noGrp="1"/>
          </p:cNvSpPr>
          <p:nvPr>
            <p:ph type="title"/>
          </p:nvPr>
        </p:nvSpPr>
        <p:spPr>
          <a:xfrm>
            <a:off x="838201" y="1065862"/>
            <a:ext cx="3313164" cy="4726276"/>
          </a:xfrm>
        </p:spPr>
        <p:txBody>
          <a:bodyPr>
            <a:normAutofit/>
          </a:bodyPr>
          <a:lstStyle/>
          <a:p>
            <a:pPr algn="r"/>
            <a:r>
              <a:rPr lang="en-US" sz="4000" dirty="0">
                <a:solidFill>
                  <a:srgbClr val="FFFFFF"/>
                </a:solidFill>
                <a:effectLst>
                  <a:outerShdw blurRad="38100" dist="38100" dir="2700000" algn="tl">
                    <a:srgbClr val="000000">
                      <a:alpha val="43137"/>
                    </a:srgbClr>
                  </a:outerShdw>
                </a:effectLst>
              </a:rPr>
              <a:t>Accountability in Action </a:t>
            </a:r>
          </a:p>
        </p:txBody>
      </p:sp>
      <p:cxnSp>
        <p:nvCxnSpPr>
          <p:cNvPr id="12" name="Straight Connector 1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14" name="Content Placeholder 2">
            <a:extLst>
              <a:ext uri="{FF2B5EF4-FFF2-40B4-BE49-F238E27FC236}">
                <a16:creationId xmlns:a16="http://schemas.microsoft.com/office/drawing/2014/main" id="{0977DF42-D326-A04E-FABA-1FAD1DD102B6}"/>
              </a:ext>
            </a:extLst>
          </p:cNvPr>
          <p:cNvGraphicFramePr>
            <a:graphicFrameLocks noGrp="1"/>
          </p:cNvGraphicFramePr>
          <p:nvPr>
            <p:ph idx="1"/>
            <p:extLst>
              <p:ext uri="{D42A27DB-BD31-4B8C-83A1-F6EECF244321}">
                <p14:modId xmlns:p14="http://schemas.microsoft.com/office/powerpoint/2010/main" val="3685718322"/>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774111347"/>
      </p:ext>
    </p:extLst>
  </p:cSld>
  <p:clrMapOvr>
    <a:overrideClrMapping bg1="dk1" tx1="lt1" bg2="dk2" tx2="lt2" accent1="accent1" accent2="accent2" accent3="accent3" accent4="accent4" accent5="accent5" accent6="accent6" hlink="hlink" folHlink="folHlink"/>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DAA6C16-BF9B-4A3E-BC70-EE6015D4F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D6CE0A8-B665-AD46-0D0E-3DAFA77324EA}"/>
              </a:ext>
            </a:extLst>
          </p:cNvPr>
          <p:cNvSpPr>
            <a:spLocks noGrp="1"/>
          </p:cNvSpPr>
          <p:nvPr>
            <p:ph type="title"/>
          </p:nvPr>
        </p:nvSpPr>
        <p:spPr>
          <a:xfrm>
            <a:off x="1199072" y="4216402"/>
            <a:ext cx="4123426" cy="1288610"/>
          </a:xfrm>
        </p:spPr>
        <p:txBody>
          <a:bodyPr anchor="t">
            <a:normAutofit/>
          </a:bodyPr>
          <a:lstStyle/>
          <a:p>
            <a:r>
              <a:rPr lang="en-US" sz="4000" dirty="0">
                <a:solidFill>
                  <a:schemeClr val="accent4"/>
                </a:solidFill>
                <a:effectLst>
                  <a:outerShdw blurRad="38100" dist="38100" dir="2700000" algn="tl">
                    <a:srgbClr val="000000">
                      <a:alpha val="43137"/>
                    </a:srgbClr>
                  </a:outerShdw>
                </a:effectLst>
                <a:highlight>
                  <a:srgbClr val="800080"/>
                </a:highlight>
                <a:latin typeface="Garamond" panose="02020404030301010803" pitchFamily="18" charset="0"/>
              </a:rPr>
              <a:t>Alchemical (4 dice)</a:t>
            </a:r>
          </a:p>
        </p:txBody>
      </p:sp>
      <p:pic>
        <p:nvPicPr>
          <p:cNvPr id="6" name="Picture 5" descr="A high angle view of a dam&#10;&#10;Description automatically generated">
            <a:extLst>
              <a:ext uri="{FF2B5EF4-FFF2-40B4-BE49-F238E27FC236}">
                <a16:creationId xmlns:a16="http://schemas.microsoft.com/office/drawing/2014/main" id="{95B7C8B6-18D7-479B-A9E4-103EFEF6120B}"/>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Effect>
                      <a14:saturation sat="33000"/>
                    </a14:imgEffect>
                  </a14:imgLayer>
                </a14:imgProps>
              </a:ext>
            </a:extLst>
          </a:blip>
          <a:srcRect l="4529" r="9184" b="1"/>
          <a:stretch/>
        </p:blipFill>
        <p:spPr>
          <a:xfrm>
            <a:off x="6" y="-1"/>
            <a:ext cx="6000749" cy="3911828"/>
          </a:xfrm>
          <a:custGeom>
            <a:avLst/>
            <a:gdLst/>
            <a:ahLst/>
            <a:cxnLst/>
            <a:rect l="l" t="t" r="r" b="b"/>
            <a:pathLst>
              <a:path w="6000749" h="3911828">
                <a:moveTo>
                  <a:pt x="0" y="0"/>
                </a:moveTo>
                <a:lnTo>
                  <a:pt x="6000749" y="0"/>
                </a:lnTo>
                <a:lnTo>
                  <a:pt x="6000749" y="3767827"/>
                </a:lnTo>
                <a:lnTo>
                  <a:pt x="5572124" y="3740378"/>
                </a:lnTo>
                <a:lnTo>
                  <a:pt x="0" y="3911828"/>
                </a:lnTo>
                <a:close/>
              </a:path>
            </a:pathLst>
          </a:custGeom>
        </p:spPr>
      </p:pic>
      <p:pic>
        <p:nvPicPr>
          <p:cNvPr id="4" name="Content Placeholder 3" descr="A truck loading a plane&#10;&#10;Description automatically generated with medium confidence">
            <a:extLst>
              <a:ext uri="{FF2B5EF4-FFF2-40B4-BE49-F238E27FC236}">
                <a16:creationId xmlns:a16="http://schemas.microsoft.com/office/drawing/2014/main" id="{66EE6F70-6482-519B-DF6B-553C6F2EBEBC}"/>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PaintStrokes/>
                    </a14:imgEffect>
                    <a14:imgEffect>
                      <a14:saturation sat="0"/>
                    </a14:imgEffect>
                  </a14:imgLayer>
                </a14:imgProps>
              </a:ext>
            </a:extLst>
          </a:blip>
          <a:srcRect t="1538" r="4" b="4"/>
          <a:stretch/>
        </p:blipFill>
        <p:spPr>
          <a:xfrm>
            <a:off x="6191245" y="-1"/>
            <a:ext cx="6000750" cy="3988028"/>
          </a:xfrm>
          <a:custGeom>
            <a:avLst/>
            <a:gdLst/>
            <a:ahLst/>
            <a:cxnLst/>
            <a:rect l="l" t="t" r="r" b="b"/>
            <a:pathLst>
              <a:path w="6000750" h="3988028">
                <a:moveTo>
                  <a:pt x="0" y="0"/>
                </a:moveTo>
                <a:lnTo>
                  <a:pt x="6000750" y="0"/>
                </a:lnTo>
                <a:lnTo>
                  <a:pt x="6000750" y="797153"/>
                </a:lnTo>
                <a:lnTo>
                  <a:pt x="6000750" y="2634343"/>
                </a:lnTo>
                <a:lnTo>
                  <a:pt x="6000750" y="3911828"/>
                </a:lnTo>
                <a:lnTo>
                  <a:pt x="3248025" y="3988028"/>
                </a:lnTo>
                <a:lnTo>
                  <a:pt x="0" y="3780026"/>
                </a:lnTo>
                <a:close/>
              </a:path>
            </a:pathLst>
          </a:custGeom>
        </p:spPr>
      </p:pic>
      <p:grpSp>
        <p:nvGrpSpPr>
          <p:cNvPr id="15" name="Group 14">
            <a:extLst>
              <a:ext uri="{FF2B5EF4-FFF2-40B4-BE49-F238E27FC236}">
                <a16:creationId xmlns:a16="http://schemas.microsoft.com/office/drawing/2014/main" id="{A4AE1828-51FD-4AD7-BCF6-9AF5C696CE5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16" name="Freeform: Shape 15">
              <a:extLst>
                <a:ext uri="{FF2B5EF4-FFF2-40B4-BE49-F238E27FC236}">
                  <a16:creationId xmlns:a16="http://schemas.microsoft.com/office/drawing/2014/main" id="{8542C7CD-02BE-4ADE-8D2F-DFB759D71A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840A04EE-8E37-4C28-B09B-A9593A4AA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6">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10" name="Content Placeholder 9">
            <a:extLst>
              <a:ext uri="{FF2B5EF4-FFF2-40B4-BE49-F238E27FC236}">
                <a16:creationId xmlns:a16="http://schemas.microsoft.com/office/drawing/2014/main" id="{5C19B502-F811-AE50-1CFF-A8A15CC77962}"/>
              </a:ext>
            </a:extLst>
          </p:cNvPr>
          <p:cNvSpPr>
            <a:spLocks noGrp="1"/>
          </p:cNvSpPr>
          <p:nvPr>
            <p:ph idx="1"/>
          </p:nvPr>
        </p:nvSpPr>
        <p:spPr>
          <a:xfrm>
            <a:off x="6646334" y="4216402"/>
            <a:ext cx="5875867" cy="1322478"/>
          </a:xfrm>
        </p:spPr>
        <p:txBody>
          <a:bodyPr>
            <a:normAutofit/>
          </a:bodyPr>
          <a:lstStyle/>
          <a:p>
            <a:pPr marL="0" indent="0">
              <a:buNone/>
            </a:pPr>
            <a:r>
              <a:rPr lang="en-US" sz="4000" dirty="0">
                <a:solidFill>
                  <a:schemeClr val="tx1">
                    <a:alpha val="80000"/>
                  </a:schemeClr>
                </a:solidFill>
                <a:effectLst>
                  <a:outerShdw blurRad="38100" dist="38100" dir="2700000" algn="tl">
                    <a:srgbClr val="000000">
                      <a:alpha val="43137"/>
                    </a:srgbClr>
                  </a:outerShdw>
                </a:effectLst>
                <a:highlight>
                  <a:srgbClr val="FFFF00"/>
                </a:highlight>
                <a:latin typeface="Garamond" panose="02020404030301010803" pitchFamily="18" charset="0"/>
              </a:rPr>
              <a:t>Emergency Relief (4 dice)</a:t>
            </a:r>
          </a:p>
        </p:txBody>
      </p:sp>
      <p:sp>
        <p:nvSpPr>
          <p:cNvPr id="7" name="TextBox 6">
            <a:extLst>
              <a:ext uri="{FF2B5EF4-FFF2-40B4-BE49-F238E27FC236}">
                <a16:creationId xmlns:a16="http://schemas.microsoft.com/office/drawing/2014/main" id="{1B6F588B-4102-1AF3-E192-D3777B6C0293}"/>
              </a:ext>
            </a:extLst>
          </p:cNvPr>
          <p:cNvSpPr txBox="1"/>
          <p:nvPr/>
        </p:nvSpPr>
        <p:spPr>
          <a:xfrm>
            <a:off x="321733" y="5130800"/>
            <a:ext cx="6002867" cy="1323439"/>
          </a:xfrm>
          <a:prstGeom prst="rect">
            <a:avLst/>
          </a:prstGeom>
          <a:noFill/>
        </p:spPr>
        <p:txBody>
          <a:bodyPr wrap="square" rtlCol="0">
            <a:spAutoFit/>
          </a:bodyPr>
          <a:lstStyle/>
          <a:p>
            <a:pPr marL="342900" indent="-342900">
              <a:buFont typeface="Wingdings" panose="05000000000000000000" pitchFamily="2" charset="2"/>
              <a:buChar char="q"/>
            </a:pPr>
            <a:r>
              <a:rPr lang="en-US" sz="2000" dirty="0">
                <a:solidFill>
                  <a:schemeClr val="accent4"/>
                </a:solidFill>
              </a:rPr>
              <a:t>Focused on Partnerships with National Governments</a:t>
            </a:r>
          </a:p>
          <a:p>
            <a:pPr marL="342900" indent="-342900">
              <a:buFont typeface="Wingdings" panose="05000000000000000000" pitchFamily="2" charset="2"/>
              <a:buChar char="q"/>
            </a:pPr>
            <a:r>
              <a:rPr lang="en-US" sz="2000" dirty="0">
                <a:solidFill>
                  <a:schemeClr val="accent4"/>
                </a:solidFill>
              </a:rPr>
              <a:t>Bonuses to Infrastructure and Displaced Population</a:t>
            </a:r>
          </a:p>
          <a:p>
            <a:pPr marL="342900" indent="-342900">
              <a:buFont typeface="Wingdings" panose="05000000000000000000" pitchFamily="2" charset="2"/>
              <a:buChar char="q"/>
            </a:pPr>
            <a:r>
              <a:rPr lang="en-US" sz="2000" dirty="0">
                <a:solidFill>
                  <a:schemeClr val="accent4"/>
                </a:solidFill>
              </a:rPr>
              <a:t>Penalties to ND, EH, and FD</a:t>
            </a:r>
          </a:p>
          <a:p>
            <a:pPr marL="342900" indent="-342900">
              <a:buFont typeface="Wingdings" panose="05000000000000000000" pitchFamily="2" charset="2"/>
              <a:buChar char="q"/>
            </a:pPr>
            <a:r>
              <a:rPr lang="en-US" sz="2000" dirty="0">
                <a:solidFill>
                  <a:schemeClr val="accent4"/>
                </a:solidFill>
                <a:highlight>
                  <a:srgbClr val="FF0000"/>
                </a:highlight>
              </a:rPr>
              <a:t>Generates dice via State Patrons</a:t>
            </a:r>
          </a:p>
        </p:txBody>
      </p:sp>
      <p:sp>
        <p:nvSpPr>
          <p:cNvPr id="8" name="TextBox 7">
            <a:extLst>
              <a:ext uri="{FF2B5EF4-FFF2-40B4-BE49-F238E27FC236}">
                <a16:creationId xmlns:a16="http://schemas.microsoft.com/office/drawing/2014/main" id="{A4EE9DF6-848E-F523-679A-CD137EE04B90}"/>
              </a:ext>
            </a:extLst>
          </p:cNvPr>
          <p:cNvSpPr txBox="1"/>
          <p:nvPr/>
        </p:nvSpPr>
        <p:spPr>
          <a:xfrm>
            <a:off x="7074765" y="5156200"/>
            <a:ext cx="4803968" cy="1631216"/>
          </a:xfrm>
          <a:prstGeom prst="rect">
            <a:avLst/>
          </a:prstGeom>
          <a:noFill/>
        </p:spPr>
        <p:txBody>
          <a:bodyPr wrap="square" rtlCol="0">
            <a:spAutoFit/>
          </a:bodyPr>
          <a:lstStyle/>
          <a:p>
            <a:pPr marL="342900" indent="-342900">
              <a:buFont typeface="Wingdings" panose="05000000000000000000" pitchFamily="2" charset="2"/>
              <a:buChar char="v"/>
            </a:pPr>
            <a:r>
              <a:rPr lang="en-US" sz="2000" dirty="0">
                <a:solidFill>
                  <a:srgbClr val="FFFF00"/>
                </a:solidFill>
              </a:rPr>
              <a:t>Focused on Partnerships with the Public</a:t>
            </a:r>
          </a:p>
          <a:p>
            <a:pPr marL="342900" indent="-342900">
              <a:buFont typeface="Wingdings" panose="05000000000000000000" pitchFamily="2" charset="2"/>
              <a:buChar char="v"/>
            </a:pPr>
            <a:r>
              <a:rPr lang="en-US" sz="2000" dirty="0">
                <a:solidFill>
                  <a:srgbClr val="FFFF00"/>
                </a:solidFill>
              </a:rPr>
              <a:t>Bonuses to Natural Disaster, Emergency Healthcare and Food/Water Insecurity</a:t>
            </a:r>
          </a:p>
          <a:p>
            <a:pPr marL="342900" indent="-342900">
              <a:buFont typeface="Wingdings" panose="05000000000000000000" pitchFamily="2" charset="2"/>
              <a:buChar char="v"/>
            </a:pPr>
            <a:r>
              <a:rPr lang="en-US" sz="2000" dirty="0">
                <a:solidFill>
                  <a:srgbClr val="FFFF00"/>
                </a:solidFill>
              </a:rPr>
              <a:t>Penalties to INF and </a:t>
            </a:r>
            <a:r>
              <a:rPr lang="en-US" sz="2000" dirty="0" err="1">
                <a:solidFill>
                  <a:srgbClr val="FFFF00"/>
                </a:solidFill>
              </a:rPr>
              <a:t>DisPop</a:t>
            </a:r>
            <a:endParaRPr lang="en-US" sz="2000" dirty="0">
              <a:solidFill>
                <a:srgbClr val="FFFF00"/>
              </a:solidFill>
            </a:endParaRPr>
          </a:p>
          <a:p>
            <a:pPr marL="342900" indent="-342900">
              <a:buFont typeface="Wingdings" panose="05000000000000000000" pitchFamily="2" charset="2"/>
              <a:buChar char="v"/>
            </a:pPr>
            <a:r>
              <a:rPr lang="en-US" sz="2000" dirty="0">
                <a:solidFill>
                  <a:srgbClr val="FFFF00"/>
                </a:solidFill>
                <a:highlight>
                  <a:srgbClr val="FF0000"/>
                </a:highlight>
              </a:rPr>
              <a:t>Generates dice via Public Campaigns</a:t>
            </a:r>
          </a:p>
        </p:txBody>
      </p:sp>
      <p:sp>
        <p:nvSpPr>
          <p:cNvPr id="9" name="TextBox 8">
            <a:extLst>
              <a:ext uri="{FF2B5EF4-FFF2-40B4-BE49-F238E27FC236}">
                <a16:creationId xmlns:a16="http://schemas.microsoft.com/office/drawing/2014/main" id="{7ED1C076-A416-F57B-27EC-153ABA605D6B}"/>
              </a:ext>
            </a:extLst>
          </p:cNvPr>
          <p:cNvSpPr txBox="1"/>
          <p:nvPr/>
        </p:nvSpPr>
        <p:spPr>
          <a:xfrm>
            <a:off x="3090334" y="-67734"/>
            <a:ext cx="5190066" cy="707886"/>
          </a:xfrm>
          <a:prstGeom prst="rect">
            <a:avLst/>
          </a:prstGeom>
          <a:noFill/>
        </p:spPr>
        <p:txBody>
          <a:bodyPr wrap="square" rtlCol="0">
            <a:spAutoFit/>
          </a:bodyPr>
          <a:lstStyle/>
          <a:p>
            <a:r>
              <a:rPr lang="en-US" sz="4000" dirty="0">
                <a:solidFill>
                  <a:schemeClr val="accent2"/>
                </a:solidFill>
                <a:effectLst>
                  <a:outerShdw blurRad="38100" dist="38100" dir="2700000" algn="tl">
                    <a:srgbClr val="000000">
                      <a:alpha val="43137"/>
                    </a:srgbClr>
                  </a:outerShdw>
                </a:effectLst>
                <a:highlight>
                  <a:srgbClr val="000000"/>
                </a:highlight>
                <a:latin typeface="Garamond" panose="02020404030301010803" pitchFamily="18" charset="0"/>
              </a:rPr>
              <a:t>Choose your  Org Type</a:t>
            </a:r>
          </a:p>
        </p:txBody>
      </p:sp>
    </p:spTree>
    <p:extLst>
      <p:ext uri="{BB962C8B-B14F-4D97-AF65-F5344CB8AC3E}">
        <p14:creationId xmlns:p14="http://schemas.microsoft.com/office/powerpoint/2010/main" val="59775674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6214FE-E7DF-47EF-1E22-10862469E8EB}"/>
              </a:ext>
            </a:extLst>
          </p:cNvPr>
          <p:cNvSpPr>
            <a:spLocks noGrp="1"/>
          </p:cNvSpPr>
          <p:nvPr>
            <p:ph type="title"/>
          </p:nvPr>
        </p:nvSpPr>
        <p:spPr>
          <a:xfrm>
            <a:off x="314325" y="365125"/>
            <a:ext cx="11039475" cy="1325563"/>
          </a:xfrm>
        </p:spPr>
        <p:txBody>
          <a:bodyPr>
            <a:noAutofit/>
          </a:bodyPr>
          <a:lstStyle/>
          <a:p>
            <a:endParaRPr lang="en-US" sz="4000"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CE4EF0BA-D595-C39D-40D4-C959C47C890C}"/>
              </a:ext>
            </a:extLst>
          </p:cNvPr>
          <p:cNvSpPr>
            <a:spLocks noGrp="1"/>
          </p:cNvSpPr>
          <p:nvPr>
            <p:ph idx="1"/>
          </p:nvPr>
        </p:nvSpPr>
        <p:spPr/>
        <p:txBody>
          <a:bodyPr/>
          <a:lstStyle/>
          <a:p>
            <a:endParaRPr lang="en-US"/>
          </a:p>
        </p:txBody>
      </p:sp>
      <p:graphicFrame>
        <p:nvGraphicFramePr>
          <p:cNvPr id="5" name="Content Placeholder 2">
            <a:extLst>
              <a:ext uri="{FF2B5EF4-FFF2-40B4-BE49-F238E27FC236}">
                <a16:creationId xmlns:a16="http://schemas.microsoft.com/office/drawing/2014/main" id="{79471934-E3C7-C1C0-1C67-3D1290456DB7}"/>
              </a:ext>
            </a:extLst>
          </p:cNvPr>
          <p:cNvGraphicFramePr>
            <a:graphicFrameLocks/>
          </p:cNvGraphicFramePr>
          <p:nvPr>
            <p:extLst>
              <p:ext uri="{D42A27DB-BD31-4B8C-83A1-F6EECF244321}">
                <p14:modId xmlns:p14="http://schemas.microsoft.com/office/powerpoint/2010/main" val="1648366539"/>
              </p:ext>
            </p:extLst>
          </p:nvPr>
        </p:nvGraphicFramePr>
        <p:xfrm>
          <a:off x="0" y="76200"/>
          <a:ext cx="11802533" cy="678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982557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6214FE-E7DF-47EF-1E22-10862469E8EB}"/>
              </a:ext>
            </a:extLst>
          </p:cNvPr>
          <p:cNvSpPr>
            <a:spLocks noGrp="1"/>
          </p:cNvSpPr>
          <p:nvPr>
            <p:ph type="title"/>
          </p:nvPr>
        </p:nvSpPr>
        <p:spPr>
          <a:xfrm>
            <a:off x="314325" y="365125"/>
            <a:ext cx="11039475" cy="1325563"/>
          </a:xfrm>
        </p:spPr>
        <p:txBody>
          <a:bodyPr>
            <a:noAutofit/>
          </a:bodyPr>
          <a:lstStyle/>
          <a:p>
            <a:endParaRPr lang="en-US" sz="4000"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CE4EF0BA-D595-C39D-40D4-C959C47C890C}"/>
              </a:ext>
            </a:extLst>
          </p:cNvPr>
          <p:cNvSpPr>
            <a:spLocks noGrp="1"/>
          </p:cNvSpPr>
          <p:nvPr>
            <p:ph idx="1"/>
          </p:nvPr>
        </p:nvSpPr>
        <p:spPr/>
        <p:txBody>
          <a:bodyPr/>
          <a:lstStyle/>
          <a:p>
            <a:endParaRPr lang="en-US"/>
          </a:p>
        </p:txBody>
      </p:sp>
      <p:graphicFrame>
        <p:nvGraphicFramePr>
          <p:cNvPr id="5" name="Content Placeholder 2">
            <a:extLst>
              <a:ext uri="{FF2B5EF4-FFF2-40B4-BE49-F238E27FC236}">
                <a16:creationId xmlns:a16="http://schemas.microsoft.com/office/drawing/2014/main" id="{79471934-E3C7-C1C0-1C67-3D1290456DB7}"/>
              </a:ext>
            </a:extLst>
          </p:cNvPr>
          <p:cNvGraphicFramePr>
            <a:graphicFrameLocks/>
          </p:cNvGraphicFramePr>
          <p:nvPr>
            <p:extLst>
              <p:ext uri="{D42A27DB-BD31-4B8C-83A1-F6EECF244321}">
                <p14:modId xmlns:p14="http://schemas.microsoft.com/office/powerpoint/2010/main" val="383275615"/>
              </p:ext>
            </p:extLst>
          </p:nvPr>
        </p:nvGraphicFramePr>
        <p:xfrm>
          <a:off x="0" y="76200"/>
          <a:ext cx="11802533" cy="678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11205208"/>
      </p:ext>
    </p:extLst>
  </p:cSld>
  <p:clrMapOvr>
    <a:masterClrMapping/>
  </p:clrMapOvr>
</p:sld>
</file>

<file path=ppt/theme/theme1.xml><?xml version="1.0" encoding="utf-8"?>
<a:theme xmlns:a="http://schemas.openxmlformats.org/drawingml/2006/main" name="Office Theme">
  <a:themeElements>
    <a:clrScheme name="Custom 3">
      <a:dk1>
        <a:srgbClr val="313650"/>
      </a:dk1>
      <a:lt1>
        <a:srgbClr val="29ABE2"/>
      </a:lt1>
      <a:dk2>
        <a:srgbClr val="4C1959"/>
      </a:dk2>
      <a:lt2>
        <a:srgbClr val="1B1464"/>
      </a:lt2>
      <a:accent1>
        <a:srgbClr val="8E64AE"/>
      </a:accent1>
      <a:accent2>
        <a:srgbClr val="000000"/>
      </a:accent2>
      <a:accent3>
        <a:srgbClr val="9E005D"/>
      </a:accent3>
      <a:accent4>
        <a:srgbClr val="FFFFFF"/>
      </a:accent4>
      <a:accent5>
        <a:srgbClr val="6DC4EB"/>
      </a:accent5>
      <a:accent6>
        <a:srgbClr val="662D91"/>
      </a:accent6>
      <a:hlink>
        <a:srgbClr val="4C1959"/>
      </a:hlink>
      <a:folHlink>
        <a:srgbClr val="4C1959"/>
      </a:folHlink>
    </a:clrScheme>
    <a:fontScheme name="Custom 7">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7F6CA1"/>
        </a:solidFill>
        <a:ln w="72390">
          <a:solidFill>
            <a:schemeClr val="accent4"/>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History_Timeline_04_MO - v2" id="{0F1F6C48-B0BC-41F9-A6D7-4B05CFA9DEC8}" vid="{ECEDC10B-F7F5-4BB3-92C3-10F525CAEA75}"/>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ashVTI">
  <a:themeElements>
    <a:clrScheme name="AnalogousFromDarkSeedLeftStep">
      <a:dk1>
        <a:srgbClr val="000000"/>
      </a:dk1>
      <a:lt1>
        <a:srgbClr val="FFFFFF"/>
      </a:lt1>
      <a:dk2>
        <a:srgbClr val="321C1C"/>
      </a:dk2>
      <a:lt2>
        <a:srgbClr val="F0F2F3"/>
      </a:lt2>
      <a:accent1>
        <a:srgbClr val="E76F29"/>
      </a:accent1>
      <a:accent2>
        <a:srgbClr val="D51720"/>
      </a:accent2>
      <a:accent3>
        <a:srgbClr val="E72981"/>
      </a:accent3>
      <a:accent4>
        <a:srgbClr val="D517BE"/>
      </a:accent4>
      <a:accent5>
        <a:srgbClr val="AE29E7"/>
      </a:accent5>
      <a:accent6>
        <a:srgbClr val="5825D7"/>
      </a:accent6>
      <a:hlink>
        <a:srgbClr val="AE3FBF"/>
      </a:hlink>
      <a:folHlink>
        <a:srgbClr val="7F7F7F"/>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42B0E7C6-1071-483F-A575-9AF7EE1B96AC}" vid="{E18014FF-B132-4F63-9D72-5B85E99D641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BE3780C0641954492F48C948A1A89A3" ma:contentTypeVersion="14" ma:contentTypeDescription="Create a new document." ma:contentTypeScope="" ma:versionID="6cbcb3f0e6ad65cc00e4929beccea09e">
  <xsd:schema xmlns:xsd="http://www.w3.org/2001/XMLSchema" xmlns:xs="http://www.w3.org/2001/XMLSchema" xmlns:p="http://schemas.microsoft.com/office/2006/metadata/properties" xmlns:ns2="37ccd607-df49-444c-afaa-332a9e3c006d" xmlns:ns3="cdf3688f-1345-4724-9296-0cd69964d058" targetNamespace="http://schemas.microsoft.com/office/2006/metadata/properties" ma:root="true" ma:fieldsID="c97d85d7878e25542999a272512a48f5" ns2:_="" ns3:_="">
    <xsd:import namespace="37ccd607-df49-444c-afaa-332a9e3c006d"/>
    <xsd:import namespace="cdf3688f-1345-4724-9296-0cd69964d058"/>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2:lcf76f155ced4ddcb4097134ff3c332f"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ccd607-df49-444c-afaa-332a9e3c00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c04022ad-ef34-4d1e-9200-18c9974f9601"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f3688f-1345-4724-9296-0cd69964d05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7ccd607-df49-444c-afaa-332a9e3c006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ED54C9D-3287-472D-BE8F-E92DE359A641}"/>
</file>

<file path=customXml/itemProps2.xml><?xml version="1.0" encoding="utf-8"?>
<ds:datastoreItem xmlns:ds="http://schemas.openxmlformats.org/officeDocument/2006/customXml" ds:itemID="{098BDC98-5A20-4BF3-822E-156BBD65D891}"/>
</file>

<file path=customXml/itemProps3.xml><?xml version="1.0" encoding="utf-8"?>
<ds:datastoreItem xmlns:ds="http://schemas.openxmlformats.org/officeDocument/2006/customXml" ds:itemID="{A185A508-CDDE-42B4-8E00-EEA90ADB9BF4}"/>
</file>

<file path=docProps/app.xml><?xml version="1.0" encoding="utf-8"?>
<Properties xmlns="http://schemas.openxmlformats.org/officeDocument/2006/extended-properties" xmlns:vt="http://schemas.openxmlformats.org/officeDocument/2006/docPropsVTypes">
  <TotalTime>2226</TotalTime>
  <Words>4260</Words>
  <Application>Microsoft Office PowerPoint</Application>
  <PresentationFormat>Widescreen</PresentationFormat>
  <Paragraphs>379</Paragraphs>
  <Slides>116</Slides>
  <Notes>4</Notes>
  <HiddenSlides>4</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116</vt:i4>
      </vt:variant>
    </vt:vector>
  </HeadingPairs>
  <TitlesOfParts>
    <vt:vector size="128" baseType="lpstr">
      <vt:lpstr>Meiryo</vt:lpstr>
      <vt:lpstr>Arial</vt:lpstr>
      <vt:lpstr>Calibri</vt:lpstr>
      <vt:lpstr>Calibri Light</vt:lpstr>
      <vt:lpstr>Century Gothic</vt:lpstr>
      <vt:lpstr>Garamond</vt:lpstr>
      <vt:lpstr>Grandview Display</vt:lpstr>
      <vt:lpstr>Source Sans Pro</vt:lpstr>
      <vt:lpstr>Wingdings</vt:lpstr>
      <vt:lpstr>Office Theme</vt:lpstr>
      <vt:lpstr>1_Office Theme</vt:lpstr>
      <vt:lpstr>DashVTI</vt:lpstr>
      <vt:lpstr>Tutorial Scenario: Hurricane Season 2024</vt:lpstr>
      <vt:lpstr>Tutorial Scenario: What will we learn?</vt:lpstr>
      <vt:lpstr>Tutorial Scenario: Practice Makes Permanent</vt:lpstr>
      <vt:lpstr>Scenario Begins</vt:lpstr>
      <vt:lpstr>An August to Remember</vt:lpstr>
      <vt:lpstr>Target: The Caribbean, Central America, and Gulf States</vt:lpstr>
      <vt:lpstr>Organization Phase</vt:lpstr>
      <vt:lpstr>What happens during an organization phase?</vt:lpstr>
      <vt:lpstr>Deployable Regions</vt:lpstr>
      <vt:lpstr>What types of damage can we expect from these storms?</vt:lpstr>
      <vt:lpstr>You have Eight 1d6 dice  you can divide among your teams</vt:lpstr>
      <vt:lpstr>Deployable Regions</vt:lpstr>
      <vt:lpstr>Action Phase</vt:lpstr>
      <vt:lpstr>Projected Path: Major Hurricane Status to hit Puerto Rico, Dominican Republic</vt:lpstr>
      <vt:lpstr>An Opportunity to Prepare</vt:lpstr>
      <vt:lpstr>For each chosen region, you may choose to fortify up to three Attribute Areas (1 each or three of the same type)</vt:lpstr>
      <vt:lpstr>Hurricane Aria, the first of the season, strengthens to Cat 5 status as it barrels toward Puerto Rico and Hispaniola </vt:lpstr>
      <vt:lpstr>Hurricane Aria hits Puerto Rico as a Cat 5 at 3am Thursday</vt:lpstr>
      <vt:lpstr>Widespread Damage</vt:lpstr>
      <vt:lpstr>When it rains it pours…</vt:lpstr>
      <vt:lpstr>When it rains it pours…</vt:lpstr>
      <vt:lpstr>When it rains it pours…</vt:lpstr>
      <vt:lpstr>When it rains it pours…</vt:lpstr>
      <vt:lpstr>When it rains it pours…</vt:lpstr>
      <vt:lpstr>When it rains it pours…</vt:lpstr>
      <vt:lpstr>When it rains it pours…</vt:lpstr>
      <vt:lpstr>Speaking of larger issues…  The massive rainstorm has damaged the Guajataca Dam</vt:lpstr>
      <vt:lpstr>Damned if you do…</vt:lpstr>
      <vt:lpstr>You attempt to divert the flow of water, saving the dam Infrastructure DC of 20 (+4 if decision)</vt:lpstr>
      <vt:lpstr>Success</vt:lpstr>
      <vt:lpstr>FAILURE</vt:lpstr>
      <vt:lpstr>…Damned if you don’t</vt:lpstr>
      <vt:lpstr>…Damned if you don’t</vt:lpstr>
      <vt:lpstr>…Damned if you don’t</vt:lpstr>
      <vt:lpstr>The lights are off in San Juan…</vt:lpstr>
      <vt:lpstr>Request emergency aid Repair the dam</vt:lpstr>
      <vt:lpstr>Failure</vt:lpstr>
      <vt:lpstr>Success! </vt:lpstr>
      <vt:lpstr>The main hospital in San Juan is running critically short of power generators and critical medicines.  They request your assistance.   Can you deliver?</vt:lpstr>
      <vt:lpstr>Pushing through…</vt:lpstr>
      <vt:lpstr>You have arrived at the hospital with the supplies, but with the power failing, they ask your help in distributing emergency healthcare</vt:lpstr>
      <vt:lpstr>Success! Health Care Crisis Averted</vt:lpstr>
      <vt:lpstr>Failure</vt:lpstr>
      <vt:lpstr>A Near Miss</vt:lpstr>
      <vt:lpstr>Flooding and significant infrastructure damage has displaced thousands of people.   </vt:lpstr>
      <vt:lpstr>Moment of Decision</vt:lpstr>
      <vt:lpstr>Flooding and significant infrastructure damage has displaced thousands of people.   </vt:lpstr>
      <vt:lpstr>Flooding and significant infrastructure damage has displaced thousands of people.   </vt:lpstr>
      <vt:lpstr>Moment of Decision</vt:lpstr>
      <vt:lpstr>Moment of Decision</vt:lpstr>
      <vt:lpstr>SUCCESS</vt:lpstr>
      <vt:lpstr>FAILURE</vt:lpstr>
      <vt:lpstr>Goodbye Aria!</vt:lpstr>
      <vt:lpstr>A parting gift</vt:lpstr>
      <vt:lpstr>Success</vt:lpstr>
      <vt:lpstr>FAILURE</vt:lpstr>
      <vt:lpstr>Meanwhile…</vt:lpstr>
      <vt:lpstr>Hurricane Barney reaches Cat 3 intensity</vt:lpstr>
      <vt:lpstr>When it rains it pours…</vt:lpstr>
      <vt:lpstr>Flash flooding has destroyed a local bridge, vital to ensure food and medical supplies get through to the area  </vt:lpstr>
      <vt:lpstr>To successfully deploy a pontoon bridge:   Infra DC of 20 and Nat Dis of 18</vt:lpstr>
      <vt:lpstr>Moment of Decision</vt:lpstr>
      <vt:lpstr>SUCCESS!! You deploy a pontoon bridge and save the region</vt:lpstr>
      <vt:lpstr>Failure</vt:lpstr>
      <vt:lpstr>When it rains it pours…</vt:lpstr>
      <vt:lpstr>When it rains it pours…</vt:lpstr>
      <vt:lpstr>When it rains it pours…</vt:lpstr>
      <vt:lpstr>Hurricane Barney plows through Cuba</vt:lpstr>
      <vt:lpstr>Widespread Flooding </vt:lpstr>
      <vt:lpstr>The heavy hand of government</vt:lpstr>
      <vt:lpstr>The heavy hand of government</vt:lpstr>
      <vt:lpstr>The heavy hand of government</vt:lpstr>
      <vt:lpstr>Well that sucks, but we soldier on… </vt:lpstr>
      <vt:lpstr>Success!  </vt:lpstr>
      <vt:lpstr>Failure!</vt:lpstr>
      <vt:lpstr>DC 16 Infrastructure</vt:lpstr>
      <vt:lpstr>Success!</vt:lpstr>
      <vt:lpstr>Failure!</vt:lpstr>
      <vt:lpstr>Florida up next</vt:lpstr>
      <vt:lpstr>Not much to do except wait for the storm to pass</vt:lpstr>
      <vt:lpstr>Barney weakens before impact! </vt:lpstr>
      <vt:lpstr>Naples Official ask your org to set up a food bank</vt:lpstr>
      <vt:lpstr>Success!</vt:lpstr>
      <vt:lpstr>Failure</vt:lpstr>
      <vt:lpstr>Congratulations!  Scenario Success </vt:lpstr>
      <vt:lpstr>Total Scenario  Failure Better Luck Next Time </vt:lpstr>
      <vt:lpstr>Scenario One Thanks for playing!</vt:lpstr>
      <vt:lpstr>Scenario One: Aftermath and Debrief</vt:lpstr>
      <vt:lpstr>The damage is only starting to be repaired, but the world is already asking questions about the Ministry’s performance</vt:lpstr>
      <vt:lpstr>The Ministry of the America meets to debrief</vt:lpstr>
      <vt:lpstr>Before you face criticism, you should decide on what to say, both as individuals and as team members</vt:lpstr>
      <vt:lpstr>Why do we do After Actions Reports?</vt:lpstr>
      <vt:lpstr>Accountability in Action: Meeting of the Organization of the Americas</vt:lpstr>
      <vt:lpstr>Prepare a Written Charter</vt:lpstr>
      <vt:lpstr>Accountability in Action </vt:lpstr>
      <vt:lpstr>Accountability in Action </vt:lpstr>
      <vt:lpstr>Alchemical (4 dice)</vt:lpstr>
      <vt:lpstr>PowerPoint Presentation</vt:lpstr>
      <vt:lpstr>PowerPoint Presentation</vt:lpstr>
      <vt:lpstr>PowerPoint Presentation</vt:lpstr>
      <vt:lpstr>PowerPoint Presentation</vt:lpstr>
      <vt:lpstr>The Government of Puerto Rico Demands Answers </vt:lpstr>
      <vt:lpstr>The Government of Puerto Rico Demands Answers </vt:lpstr>
      <vt:lpstr>The US government questions your decisions</vt:lpstr>
      <vt:lpstr>The US government questions your decisions</vt:lpstr>
      <vt:lpstr>The US government questions your politics</vt:lpstr>
      <vt:lpstr>The US government questions your politics</vt:lpstr>
      <vt:lpstr>The US government questions your deployment to Cuba</vt:lpstr>
      <vt:lpstr>The Cuban Government is Pleased and will not confront you at OAS</vt:lpstr>
      <vt:lpstr>The Cuban Government is displeased with your answer.</vt:lpstr>
      <vt:lpstr>PowerPoint Presentation</vt:lpstr>
      <vt:lpstr>PowerPoint Presentation</vt:lpstr>
      <vt:lpstr>PowerPoint Presentation</vt:lpstr>
      <vt:lpstr>PowerPoint Presentation</vt:lpstr>
      <vt:lpstr>Delegates from Cuba, Jamaica, and the Dominican Republic openly question your organization’s commitment to the poorest countries in the Americas</vt:lpstr>
      <vt:lpstr>What type of Organization will the Ministry be?  What is the decision-making structure of your organization?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Scenario One</dc:title>
  <dc:creator>Jason Charrette</dc:creator>
  <cp:lastModifiedBy>Jason Charrette</cp:lastModifiedBy>
  <cp:revision>101</cp:revision>
  <dcterms:created xsi:type="dcterms:W3CDTF">2022-09-13T23:56:19Z</dcterms:created>
  <dcterms:modified xsi:type="dcterms:W3CDTF">2024-05-20T17:23:51Z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0x010100ABE3780C0641954492F48C948A1A89A3</vt:lpwstr>
  </property>
</Properties>
</file>